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339" r:id="rId6"/>
    <p:sldId id="340" r:id="rId7"/>
    <p:sldId id="342" r:id="rId8"/>
    <p:sldId id="275" r:id="rId9"/>
    <p:sldId id="274" r:id="rId10"/>
    <p:sldId id="343" r:id="rId11"/>
    <p:sldId id="338" r:id="rId12"/>
    <p:sldId id="278" r:id="rId13"/>
    <p:sldId id="279" r:id="rId14"/>
    <p:sldId id="285" r:id="rId15"/>
    <p:sldId id="344" r:id="rId16"/>
    <p:sldId id="273"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52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7C22BF-47E6-4536-8617-B8B8B474D6B6}" v="5" dt="2023-10-02T11:57:06.746"/>
    <p1510:client id="{A1355A76-F355-CEDC-CB69-782458C65880}" v="4" dt="2023-10-02T10:55:26.0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y Ritchie" userId="S::lucy.ritchie@ospar.org::2a53caea-17a9-45c6-b1dc-9f16c13d6b41" providerId="AD" clId="Web-{A1355A76-F355-CEDC-CB69-782458C65880}"/>
    <pc:docChg chg="modSld">
      <pc:chgData name="Lucy Ritchie" userId="S::lucy.ritchie@ospar.org::2a53caea-17a9-45c6-b1dc-9f16c13d6b41" providerId="AD" clId="Web-{A1355A76-F355-CEDC-CB69-782458C65880}" dt="2023-10-02T10:55:23.593" v="0" actId="20577"/>
      <pc:docMkLst>
        <pc:docMk/>
      </pc:docMkLst>
      <pc:sldChg chg="modSp">
        <pc:chgData name="Lucy Ritchie" userId="S::lucy.ritchie@ospar.org::2a53caea-17a9-45c6-b1dc-9f16c13d6b41" providerId="AD" clId="Web-{A1355A76-F355-CEDC-CB69-782458C65880}" dt="2023-10-02T10:55:23.593" v="0" actId="20577"/>
        <pc:sldMkLst>
          <pc:docMk/>
          <pc:sldMk cId="4141509076" sldId="338"/>
        </pc:sldMkLst>
        <pc:spChg chg="mod">
          <ac:chgData name="Lucy Ritchie" userId="S::lucy.ritchie@ospar.org::2a53caea-17a9-45c6-b1dc-9f16c13d6b41" providerId="AD" clId="Web-{A1355A76-F355-CEDC-CB69-782458C65880}" dt="2023-10-02T10:55:23.593" v="0" actId="20577"/>
          <ac:spMkLst>
            <pc:docMk/>
            <pc:sldMk cId="4141509076" sldId="338"/>
            <ac:spMk id="16" creationId="{425F5AB9-4D3B-29F2-D627-C25B8D907F57}"/>
          </ac:spMkLst>
        </pc:spChg>
      </pc:sldChg>
    </pc:docChg>
  </pc:docChgLst>
  <pc:docChgLst>
    <pc:chgData name="Patrick Roose" userId="b16204e2-8e39-4d25-ab7e-8f570b60a421" providerId="ADAL" clId="{1648AC6E-889B-AD4F-9D52-29F9C027CAB1}"/>
    <pc:docChg chg="custSel modSld">
      <pc:chgData name="Patrick Roose" userId="b16204e2-8e39-4d25-ab7e-8f570b60a421" providerId="ADAL" clId="{1648AC6E-889B-AD4F-9D52-29F9C027CAB1}" dt="2023-09-01T12:06:02.695" v="150" actId="20577"/>
      <pc:docMkLst>
        <pc:docMk/>
      </pc:docMkLst>
      <pc:sldChg chg="modSp mod">
        <pc:chgData name="Patrick Roose" userId="b16204e2-8e39-4d25-ab7e-8f570b60a421" providerId="ADAL" clId="{1648AC6E-889B-AD4F-9D52-29F9C027CAB1}" dt="2023-09-01T12:06:02.695" v="150" actId="20577"/>
        <pc:sldMkLst>
          <pc:docMk/>
          <pc:sldMk cId="1314657455" sldId="256"/>
        </pc:sldMkLst>
        <pc:spChg chg="mod">
          <ac:chgData name="Patrick Roose" userId="b16204e2-8e39-4d25-ab7e-8f570b60a421" providerId="ADAL" clId="{1648AC6E-889B-AD4F-9D52-29F9C027CAB1}" dt="2023-09-01T12:03:35.639" v="0"/>
          <ac:spMkLst>
            <pc:docMk/>
            <pc:sldMk cId="1314657455" sldId="256"/>
            <ac:spMk id="2" creationId="{00000000-0000-0000-0000-000000000000}"/>
          </ac:spMkLst>
        </pc:spChg>
        <pc:spChg chg="mod">
          <ac:chgData name="Patrick Roose" userId="b16204e2-8e39-4d25-ab7e-8f570b60a421" providerId="ADAL" clId="{1648AC6E-889B-AD4F-9D52-29F9C027CAB1}" dt="2023-09-01T12:06:02.695" v="150" actId="20577"/>
          <ac:spMkLst>
            <pc:docMk/>
            <pc:sldMk cId="1314657455" sldId="256"/>
            <ac:spMk id="3" creationId="{00000000-0000-0000-0000-000000000000}"/>
          </ac:spMkLst>
        </pc:spChg>
      </pc:sldChg>
    </pc:docChg>
  </pc:docChgLst>
  <pc:docChgLst>
    <pc:chgData name="Lucy Ritchie" userId="2a53caea-17a9-45c6-b1dc-9f16c13d6b41" providerId="ADAL" clId="{907C22BF-47E6-4536-8617-B8B8B474D6B6}"/>
    <pc:docChg chg="undo custSel modSld">
      <pc:chgData name="Lucy Ritchie" userId="2a53caea-17a9-45c6-b1dc-9f16c13d6b41" providerId="ADAL" clId="{907C22BF-47E6-4536-8617-B8B8B474D6B6}" dt="2023-10-02T11:57:06.745" v="80" actId="20577"/>
      <pc:docMkLst>
        <pc:docMk/>
      </pc:docMkLst>
      <pc:sldChg chg="addSp delSp modSp mod">
        <pc:chgData name="Lucy Ritchie" userId="2a53caea-17a9-45c6-b1dc-9f16c13d6b41" providerId="ADAL" clId="{907C22BF-47E6-4536-8617-B8B8B474D6B6}" dt="2023-10-02T11:57:06.745" v="80" actId="20577"/>
        <pc:sldMkLst>
          <pc:docMk/>
          <pc:sldMk cId="204105458" sldId="278"/>
        </pc:sldMkLst>
        <pc:spChg chg="mod">
          <ac:chgData name="Lucy Ritchie" userId="2a53caea-17a9-45c6-b1dc-9f16c13d6b41" providerId="ADAL" clId="{907C22BF-47E6-4536-8617-B8B8B474D6B6}" dt="2023-10-02T11:57:06.745" v="80" actId="20577"/>
          <ac:spMkLst>
            <pc:docMk/>
            <pc:sldMk cId="204105458" sldId="278"/>
            <ac:spMk id="3" creationId="{C18EE133-7295-4940-B647-5B5B1DD29585}"/>
          </ac:spMkLst>
        </pc:spChg>
        <pc:picChg chg="add mod">
          <ac:chgData name="Lucy Ritchie" userId="2a53caea-17a9-45c6-b1dc-9f16c13d6b41" providerId="ADAL" clId="{907C22BF-47E6-4536-8617-B8B8B474D6B6}" dt="2023-10-02T11:55:56.954" v="72" actId="1036"/>
          <ac:picMkLst>
            <pc:docMk/>
            <pc:sldMk cId="204105458" sldId="278"/>
            <ac:picMk id="2" creationId="{2F0CBF67-2A20-5863-1540-C21BF1DEE5E3}"/>
          </ac:picMkLst>
        </pc:picChg>
        <pc:picChg chg="del">
          <ac:chgData name="Lucy Ritchie" userId="2a53caea-17a9-45c6-b1dc-9f16c13d6b41" providerId="ADAL" clId="{907C22BF-47E6-4536-8617-B8B8B474D6B6}" dt="2023-10-02T11:55:44.345" v="66" actId="478"/>
          <ac:picMkLst>
            <pc:docMk/>
            <pc:sldMk cId="204105458" sldId="278"/>
            <ac:picMk id="6" creationId="{81CED464-81F2-41E9-8902-94F352A0B0FA}"/>
          </ac:picMkLst>
        </pc:picChg>
      </pc:sldChg>
      <pc:sldChg chg="addSp delSp modSp mod">
        <pc:chgData name="Lucy Ritchie" userId="2a53caea-17a9-45c6-b1dc-9f16c13d6b41" providerId="ADAL" clId="{907C22BF-47E6-4536-8617-B8B8B474D6B6}" dt="2023-10-02T11:56:22.430" v="77" actId="1076"/>
        <pc:sldMkLst>
          <pc:docMk/>
          <pc:sldMk cId="3438444770" sldId="279"/>
        </pc:sldMkLst>
        <pc:spChg chg="add del mod">
          <ac:chgData name="Lucy Ritchie" userId="2a53caea-17a9-45c6-b1dc-9f16c13d6b41" providerId="ADAL" clId="{907C22BF-47E6-4536-8617-B8B8B474D6B6}" dt="2023-10-02T11:56:05.211" v="74" actId="478"/>
          <ac:spMkLst>
            <pc:docMk/>
            <pc:sldMk cId="3438444770" sldId="279"/>
            <ac:spMk id="3" creationId="{1190C4E0-C7AC-8484-DB2D-984DDC3A4F56}"/>
          </ac:spMkLst>
        </pc:spChg>
        <pc:picChg chg="add mod">
          <ac:chgData name="Lucy Ritchie" userId="2a53caea-17a9-45c6-b1dc-9f16c13d6b41" providerId="ADAL" clId="{907C22BF-47E6-4536-8617-B8B8B474D6B6}" dt="2023-10-02T11:56:22.430" v="77" actId="1076"/>
          <ac:picMkLst>
            <pc:docMk/>
            <pc:sldMk cId="3438444770" sldId="279"/>
            <ac:picMk id="6" creationId="{08122119-6347-D454-84C6-7F6E234AFA2E}"/>
          </ac:picMkLst>
        </pc:picChg>
        <pc:picChg chg="del">
          <ac:chgData name="Lucy Ritchie" userId="2a53caea-17a9-45c6-b1dc-9f16c13d6b41" providerId="ADAL" clId="{907C22BF-47E6-4536-8617-B8B8B474D6B6}" dt="2023-10-02T11:56:01.823" v="73" actId="478"/>
          <ac:picMkLst>
            <pc:docMk/>
            <pc:sldMk cId="3438444770" sldId="279"/>
            <ac:picMk id="8" creationId="{E93E037D-433E-49E6-976B-F7DFABDCDAA8}"/>
          </ac:picMkLst>
        </pc:picChg>
      </pc:sldChg>
      <pc:sldChg chg="addSp delSp modSp mod">
        <pc:chgData name="Lucy Ritchie" userId="2a53caea-17a9-45c6-b1dc-9f16c13d6b41" providerId="ADAL" clId="{907C22BF-47E6-4536-8617-B8B8B474D6B6}" dt="2023-10-02T11:55:36.634" v="65" actId="1076"/>
        <pc:sldMkLst>
          <pc:docMk/>
          <pc:sldMk cId="4141509076" sldId="338"/>
        </pc:sldMkLst>
        <pc:spChg chg="del">
          <ac:chgData name="Lucy Ritchie" userId="2a53caea-17a9-45c6-b1dc-9f16c13d6b41" providerId="ADAL" clId="{907C22BF-47E6-4536-8617-B8B8B474D6B6}" dt="2023-10-02T11:53:47.844" v="7" actId="478"/>
          <ac:spMkLst>
            <pc:docMk/>
            <pc:sldMk cId="4141509076" sldId="338"/>
            <ac:spMk id="4" creationId="{D08256A6-39D8-4053-BE4B-EE7D6D328518}"/>
          </ac:spMkLst>
        </pc:spChg>
        <pc:spChg chg="del">
          <ac:chgData name="Lucy Ritchie" userId="2a53caea-17a9-45c6-b1dc-9f16c13d6b41" providerId="ADAL" clId="{907C22BF-47E6-4536-8617-B8B8B474D6B6}" dt="2023-10-02T11:53:31.965" v="0" actId="478"/>
          <ac:spMkLst>
            <pc:docMk/>
            <pc:sldMk cId="4141509076" sldId="338"/>
            <ac:spMk id="5" creationId="{CBC28D61-B9BF-45D1-8F8D-5D6DF38028E1}"/>
          </ac:spMkLst>
        </pc:spChg>
        <pc:spChg chg="del">
          <ac:chgData name="Lucy Ritchie" userId="2a53caea-17a9-45c6-b1dc-9f16c13d6b41" providerId="ADAL" clId="{907C22BF-47E6-4536-8617-B8B8B474D6B6}" dt="2023-10-02T11:53:31.965" v="0" actId="478"/>
          <ac:spMkLst>
            <pc:docMk/>
            <pc:sldMk cId="4141509076" sldId="338"/>
            <ac:spMk id="6" creationId="{F5D253AA-98B2-406F-9906-924D55D60D23}"/>
          </ac:spMkLst>
        </pc:spChg>
        <pc:spChg chg="del">
          <ac:chgData name="Lucy Ritchie" userId="2a53caea-17a9-45c6-b1dc-9f16c13d6b41" providerId="ADAL" clId="{907C22BF-47E6-4536-8617-B8B8B474D6B6}" dt="2023-10-02T11:53:31.965" v="0" actId="478"/>
          <ac:spMkLst>
            <pc:docMk/>
            <pc:sldMk cId="4141509076" sldId="338"/>
            <ac:spMk id="7" creationId="{D9BE656D-29F8-4700-8CFE-6E72A06D715E}"/>
          </ac:spMkLst>
        </pc:spChg>
        <pc:spChg chg="del">
          <ac:chgData name="Lucy Ritchie" userId="2a53caea-17a9-45c6-b1dc-9f16c13d6b41" providerId="ADAL" clId="{907C22BF-47E6-4536-8617-B8B8B474D6B6}" dt="2023-10-02T11:53:31.965" v="0" actId="478"/>
          <ac:spMkLst>
            <pc:docMk/>
            <pc:sldMk cId="4141509076" sldId="338"/>
            <ac:spMk id="8" creationId="{7D24D545-5A3E-4B82-88C0-76276357B475}"/>
          </ac:spMkLst>
        </pc:spChg>
        <pc:spChg chg="del">
          <ac:chgData name="Lucy Ritchie" userId="2a53caea-17a9-45c6-b1dc-9f16c13d6b41" providerId="ADAL" clId="{907C22BF-47E6-4536-8617-B8B8B474D6B6}" dt="2023-10-02T11:53:39.611" v="2" actId="478"/>
          <ac:spMkLst>
            <pc:docMk/>
            <pc:sldMk cId="4141509076" sldId="338"/>
            <ac:spMk id="9" creationId="{42002FE8-E402-42ED-AE58-BEF28ACA6DC9}"/>
          </ac:spMkLst>
        </pc:spChg>
        <pc:spChg chg="del mod">
          <ac:chgData name="Lucy Ritchie" userId="2a53caea-17a9-45c6-b1dc-9f16c13d6b41" providerId="ADAL" clId="{907C22BF-47E6-4536-8617-B8B8B474D6B6}" dt="2023-10-02T11:53:41.629" v="3" actId="478"/>
          <ac:spMkLst>
            <pc:docMk/>
            <pc:sldMk cId="4141509076" sldId="338"/>
            <ac:spMk id="10" creationId="{524C1FBE-F84B-4D26-BDC7-54BD272C3084}"/>
          </ac:spMkLst>
        </pc:spChg>
        <pc:spChg chg="del">
          <ac:chgData name="Lucy Ritchie" userId="2a53caea-17a9-45c6-b1dc-9f16c13d6b41" providerId="ADAL" clId="{907C22BF-47E6-4536-8617-B8B8B474D6B6}" dt="2023-10-02T11:53:43.717" v="4" actId="478"/>
          <ac:spMkLst>
            <pc:docMk/>
            <pc:sldMk cId="4141509076" sldId="338"/>
            <ac:spMk id="11" creationId="{5D213B3F-C5DF-4811-B6B6-725C06187B36}"/>
          </ac:spMkLst>
        </pc:spChg>
        <pc:spChg chg="del">
          <ac:chgData name="Lucy Ritchie" userId="2a53caea-17a9-45c6-b1dc-9f16c13d6b41" providerId="ADAL" clId="{907C22BF-47E6-4536-8617-B8B8B474D6B6}" dt="2023-10-02T11:53:44.577" v="5" actId="478"/>
          <ac:spMkLst>
            <pc:docMk/>
            <pc:sldMk cId="4141509076" sldId="338"/>
            <ac:spMk id="12" creationId="{DE43BA9D-F451-4960-8801-944DE43E1A67}"/>
          </ac:spMkLst>
        </pc:spChg>
        <pc:spChg chg="del">
          <ac:chgData name="Lucy Ritchie" userId="2a53caea-17a9-45c6-b1dc-9f16c13d6b41" providerId="ADAL" clId="{907C22BF-47E6-4536-8617-B8B8B474D6B6}" dt="2023-10-02T11:53:31.965" v="0" actId="478"/>
          <ac:spMkLst>
            <pc:docMk/>
            <pc:sldMk cId="4141509076" sldId="338"/>
            <ac:spMk id="13" creationId="{302936F7-A154-44C3-BB32-5B1138876EC5}"/>
          </ac:spMkLst>
        </pc:spChg>
        <pc:spChg chg="del">
          <ac:chgData name="Lucy Ritchie" userId="2a53caea-17a9-45c6-b1dc-9f16c13d6b41" providerId="ADAL" clId="{907C22BF-47E6-4536-8617-B8B8B474D6B6}" dt="2023-10-02T11:54:32.175" v="11" actId="478"/>
          <ac:spMkLst>
            <pc:docMk/>
            <pc:sldMk cId="4141509076" sldId="338"/>
            <ac:spMk id="14" creationId="{6F6E48CA-A8F7-4DDD-8313-BF2EA31985D4}"/>
          </ac:spMkLst>
        </pc:spChg>
        <pc:spChg chg="mod">
          <ac:chgData name="Lucy Ritchie" userId="2a53caea-17a9-45c6-b1dc-9f16c13d6b41" providerId="ADAL" clId="{907C22BF-47E6-4536-8617-B8B8B474D6B6}" dt="2023-10-02T11:55:29.726" v="64" actId="1076"/>
          <ac:spMkLst>
            <pc:docMk/>
            <pc:sldMk cId="4141509076" sldId="338"/>
            <ac:spMk id="16" creationId="{425F5AB9-4D3B-29F2-D627-C25B8D907F57}"/>
          </ac:spMkLst>
        </pc:spChg>
        <pc:spChg chg="del">
          <ac:chgData name="Lucy Ritchie" userId="2a53caea-17a9-45c6-b1dc-9f16c13d6b41" providerId="ADAL" clId="{907C22BF-47E6-4536-8617-B8B8B474D6B6}" dt="2023-10-02T11:53:31.965" v="0" actId="478"/>
          <ac:spMkLst>
            <pc:docMk/>
            <pc:sldMk cId="4141509076" sldId="338"/>
            <ac:spMk id="18" creationId="{D272B293-065D-47BF-B366-EBF7050818A1}"/>
          </ac:spMkLst>
        </pc:spChg>
        <pc:spChg chg="del">
          <ac:chgData name="Lucy Ritchie" userId="2a53caea-17a9-45c6-b1dc-9f16c13d6b41" providerId="ADAL" clId="{907C22BF-47E6-4536-8617-B8B8B474D6B6}" dt="2023-10-02T11:53:31.965" v="0" actId="478"/>
          <ac:spMkLst>
            <pc:docMk/>
            <pc:sldMk cId="4141509076" sldId="338"/>
            <ac:spMk id="19" creationId="{BD5EB389-45B2-4D88-AD6A-DA156173917C}"/>
          </ac:spMkLst>
        </pc:spChg>
        <pc:picChg chg="add mod">
          <ac:chgData name="Lucy Ritchie" userId="2a53caea-17a9-45c6-b1dc-9f16c13d6b41" providerId="ADAL" clId="{907C22BF-47E6-4536-8617-B8B8B474D6B6}" dt="2023-10-02T11:55:36.634" v="65" actId="1076"/>
          <ac:picMkLst>
            <pc:docMk/>
            <pc:sldMk cId="4141509076" sldId="338"/>
            <ac:picMk id="3" creationId="{7D303518-3225-7855-0ACE-F82871D2A6C6}"/>
          </ac:picMkLst>
        </pc:picChg>
        <pc:cxnChg chg="del">
          <ac:chgData name="Lucy Ritchie" userId="2a53caea-17a9-45c6-b1dc-9f16c13d6b41" providerId="ADAL" clId="{907C22BF-47E6-4536-8617-B8B8B474D6B6}" dt="2023-10-02T11:53:46.514" v="6" actId="478"/>
          <ac:cxnSpMkLst>
            <pc:docMk/>
            <pc:sldMk cId="4141509076" sldId="338"/>
            <ac:cxnSpMk id="17" creationId="{E863C139-3D78-4384-81C1-FABC6A1059D3}"/>
          </ac:cxnSpMkLst>
        </pc:cxnChg>
        <pc:cxnChg chg="del">
          <ac:chgData name="Lucy Ritchie" userId="2a53caea-17a9-45c6-b1dc-9f16c13d6b41" providerId="ADAL" clId="{907C22BF-47E6-4536-8617-B8B8B474D6B6}" dt="2023-10-02T11:53:31.965" v="0" actId="478"/>
          <ac:cxnSpMkLst>
            <pc:docMk/>
            <pc:sldMk cId="4141509076" sldId="338"/>
            <ac:cxnSpMk id="22" creationId="{81DC5959-B72F-476B-8851-957FF00A29F4}"/>
          </ac:cxnSpMkLst>
        </pc:cxnChg>
        <pc:cxnChg chg="del">
          <ac:chgData name="Lucy Ritchie" userId="2a53caea-17a9-45c6-b1dc-9f16c13d6b41" providerId="ADAL" clId="{907C22BF-47E6-4536-8617-B8B8B474D6B6}" dt="2023-10-02T11:53:31.965" v="0" actId="478"/>
          <ac:cxnSpMkLst>
            <pc:docMk/>
            <pc:sldMk cId="4141509076" sldId="338"/>
            <ac:cxnSpMk id="24" creationId="{951CD534-4B2D-421B-862A-246CA72C11D0}"/>
          </ac:cxnSpMkLst>
        </pc:cxnChg>
      </pc:sldChg>
      <pc:sldChg chg="delSp mod">
        <pc:chgData name="Lucy Ritchie" userId="2a53caea-17a9-45c6-b1dc-9f16c13d6b41" providerId="ADAL" clId="{907C22BF-47E6-4536-8617-B8B8B474D6B6}" dt="2023-10-02T11:56:54.896" v="78" actId="478"/>
        <pc:sldMkLst>
          <pc:docMk/>
          <pc:sldMk cId="1331263955" sldId="343"/>
        </pc:sldMkLst>
        <pc:picChg chg="del">
          <ac:chgData name="Lucy Ritchie" userId="2a53caea-17a9-45c6-b1dc-9f16c13d6b41" providerId="ADAL" clId="{907C22BF-47E6-4536-8617-B8B8B474D6B6}" dt="2023-10-02T11:56:54.896" v="78" actId="478"/>
          <ac:picMkLst>
            <pc:docMk/>
            <pc:sldMk cId="1331263955" sldId="343"/>
            <ac:picMk id="15" creationId="{3066059A-C757-960C-91C4-FA79D12BC293}"/>
          </ac:picMkLst>
        </pc:picChg>
      </pc:sldChg>
    </pc:docChg>
  </pc:docChgLst>
  <pc:docChgLst>
    <pc:chgData name="Enserink, Lisette (WVL)" userId="S::lisette.enserink_rws.nl#ext#@osparcsp.onmicrosoft.com::ab8384dc-de05-4303-a40f-b64985f219a4" providerId="AD" clId="Web-{443BF816-8CC4-3CE6-F3EE-683F5E9381AE}"/>
    <pc:docChg chg="addSld delSld modSld">
      <pc:chgData name="Enserink, Lisette (WVL)" userId="S::lisette.enserink_rws.nl#ext#@osparcsp.onmicrosoft.com::ab8384dc-de05-4303-a40f-b64985f219a4" providerId="AD" clId="Web-{443BF816-8CC4-3CE6-F3EE-683F5E9381AE}" dt="2023-09-22T15:55:25.103" v="140"/>
      <pc:docMkLst>
        <pc:docMk/>
      </pc:docMkLst>
      <pc:sldChg chg="modSp">
        <pc:chgData name="Enserink, Lisette (WVL)" userId="S::lisette.enserink_rws.nl#ext#@osparcsp.onmicrosoft.com::ab8384dc-de05-4303-a40f-b64985f219a4" providerId="AD" clId="Web-{443BF816-8CC4-3CE6-F3EE-683F5E9381AE}" dt="2023-09-22T15:55:12.681" v="139" actId="20577"/>
        <pc:sldMkLst>
          <pc:docMk/>
          <pc:sldMk cId="1314657455" sldId="256"/>
        </pc:sldMkLst>
        <pc:spChg chg="mod">
          <ac:chgData name="Enserink, Lisette (WVL)" userId="S::lisette.enserink_rws.nl#ext#@osparcsp.onmicrosoft.com::ab8384dc-de05-4303-a40f-b64985f219a4" providerId="AD" clId="Web-{443BF816-8CC4-3CE6-F3EE-683F5E9381AE}" dt="2023-09-22T15:55:12.681" v="139" actId="20577"/>
          <ac:spMkLst>
            <pc:docMk/>
            <pc:sldMk cId="1314657455" sldId="256"/>
            <ac:spMk id="2" creationId="{00000000-0000-0000-0000-000000000000}"/>
          </ac:spMkLst>
        </pc:spChg>
        <pc:spChg chg="mod">
          <ac:chgData name="Enserink, Lisette (WVL)" userId="S::lisette.enserink_rws.nl#ext#@osparcsp.onmicrosoft.com::ab8384dc-de05-4303-a40f-b64985f219a4" providerId="AD" clId="Web-{443BF816-8CC4-3CE6-F3EE-683F5E9381AE}" dt="2023-09-22T15:55:04.634" v="138" actId="20577"/>
          <ac:spMkLst>
            <pc:docMk/>
            <pc:sldMk cId="1314657455" sldId="256"/>
            <ac:spMk id="3" creationId="{00000000-0000-0000-0000-000000000000}"/>
          </ac:spMkLst>
        </pc:spChg>
      </pc:sldChg>
      <pc:sldChg chg="addSp delSp">
        <pc:chgData name="Enserink, Lisette (WVL)" userId="S::lisette.enserink_rws.nl#ext#@osparcsp.onmicrosoft.com::ab8384dc-de05-4303-a40f-b64985f219a4" providerId="AD" clId="Web-{443BF816-8CC4-3CE6-F3EE-683F5E9381AE}" dt="2023-09-22T15:53:15.475" v="106"/>
        <pc:sldMkLst>
          <pc:docMk/>
          <pc:sldMk cId="698788488" sldId="340"/>
        </pc:sldMkLst>
        <pc:spChg chg="add del">
          <ac:chgData name="Enserink, Lisette (WVL)" userId="S::lisette.enserink_rws.nl#ext#@osparcsp.onmicrosoft.com::ab8384dc-de05-4303-a40f-b64985f219a4" providerId="AD" clId="Web-{443BF816-8CC4-3CE6-F3EE-683F5E9381AE}" dt="2023-09-22T15:53:15.475" v="106"/>
          <ac:spMkLst>
            <pc:docMk/>
            <pc:sldMk cId="698788488" sldId="340"/>
            <ac:spMk id="6" creationId="{D9BCC375-2523-4923-8445-4CB15EC36C36}"/>
          </ac:spMkLst>
        </pc:spChg>
        <pc:picChg chg="add del">
          <ac:chgData name="Enserink, Lisette (WVL)" userId="S::lisette.enserink_rws.nl#ext#@osparcsp.onmicrosoft.com::ab8384dc-de05-4303-a40f-b64985f219a4" providerId="AD" clId="Web-{443BF816-8CC4-3CE6-F3EE-683F5E9381AE}" dt="2023-09-22T15:53:02.413" v="105"/>
          <ac:picMkLst>
            <pc:docMk/>
            <pc:sldMk cId="698788488" sldId="340"/>
            <ac:picMk id="3" creationId="{9FE59BC3-A42B-04F1-05E7-E0698D71614E}"/>
          </ac:picMkLst>
        </pc:picChg>
      </pc:sldChg>
      <pc:sldChg chg="modSp new add del">
        <pc:chgData name="Enserink, Lisette (WVL)" userId="S::lisette.enserink_rws.nl#ext#@osparcsp.onmicrosoft.com::ab8384dc-de05-4303-a40f-b64985f219a4" providerId="AD" clId="Web-{443BF816-8CC4-3CE6-F3EE-683F5E9381AE}" dt="2023-09-22T15:54:00.336" v="112"/>
        <pc:sldMkLst>
          <pc:docMk/>
          <pc:sldMk cId="1857090758" sldId="345"/>
        </pc:sldMkLst>
        <pc:spChg chg="mod">
          <ac:chgData name="Enserink, Lisette (WVL)" userId="S::lisette.enserink_rws.nl#ext#@osparcsp.onmicrosoft.com::ab8384dc-de05-4303-a40f-b64985f219a4" providerId="AD" clId="Web-{443BF816-8CC4-3CE6-F3EE-683F5E9381AE}" dt="2023-09-22T15:50:23.128" v="94" actId="20577"/>
          <ac:spMkLst>
            <pc:docMk/>
            <pc:sldMk cId="1857090758" sldId="345"/>
            <ac:spMk id="2" creationId="{47C766CD-E996-8154-6E9D-B44D05BFDF73}"/>
          </ac:spMkLst>
        </pc:spChg>
      </pc:sldChg>
      <pc:sldChg chg="add del replId">
        <pc:chgData name="Enserink, Lisette (WVL)" userId="S::lisette.enserink_rws.nl#ext#@osparcsp.onmicrosoft.com::ab8384dc-de05-4303-a40f-b64985f219a4" providerId="AD" clId="Web-{443BF816-8CC4-3CE6-F3EE-683F5E9381AE}" dt="2023-09-22T15:52:54.662" v="104"/>
        <pc:sldMkLst>
          <pc:docMk/>
          <pc:sldMk cId="1841519349" sldId="346"/>
        </pc:sldMkLst>
      </pc:sldChg>
      <pc:sldChg chg="add del replId">
        <pc:chgData name="Enserink, Lisette (WVL)" userId="S::lisette.enserink_rws.nl#ext#@osparcsp.onmicrosoft.com::ab8384dc-de05-4303-a40f-b64985f219a4" providerId="AD" clId="Web-{443BF816-8CC4-3CE6-F3EE-683F5E9381AE}" dt="2023-09-22T15:55:25.103" v="140"/>
        <pc:sldMkLst>
          <pc:docMk/>
          <pc:sldMk cId="2263868714" sldId="346"/>
        </pc:sldMkLst>
      </pc:sldChg>
      <pc:sldChg chg="add del replId">
        <pc:chgData name="Enserink, Lisette (WVL)" userId="S::lisette.enserink_rws.nl#ext#@osparcsp.onmicrosoft.com::ab8384dc-de05-4303-a40f-b64985f219a4" providerId="AD" clId="Web-{443BF816-8CC4-3CE6-F3EE-683F5E9381AE}" dt="2023-09-22T15:53:31.132" v="108"/>
        <pc:sldMkLst>
          <pc:docMk/>
          <pc:sldMk cId="2271247670" sldId="346"/>
        </pc:sldMkLst>
      </pc:sldChg>
      <pc:sldChg chg="add del replId">
        <pc:chgData name="Enserink, Lisette (WVL)" userId="S::lisette.enserink_rws.nl#ext#@osparcsp.onmicrosoft.com::ab8384dc-de05-4303-a40f-b64985f219a4" providerId="AD" clId="Web-{443BF816-8CC4-3CE6-F3EE-683F5E9381AE}" dt="2023-09-22T15:52:52.397" v="103"/>
        <pc:sldMkLst>
          <pc:docMk/>
          <pc:sldMk cId="3788801178" sldId="34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03777E-CA67-4EC4-9825-BB6253B0891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CBB28B0D-9525-4B5F-8290-5F23F9C877F3}">
      <dgm:prSet/>
      <dgm:spPr/>
      <dgm:t>
        <a:bodyPr/>
        <a:lstStyle/>
        <a:p>
          <a:r>
            <a:rPr lang="en-GB" b="1">
              <a:solidFill>
                <a:schemeClr val="accent1">
                  <a:lumMod val="50000"/>
                </a:schemeClr>
              </a:solidFill>
            </a:rPr>
            <a:t>16 Contracting Parties </a:t>
          </a:r>
          <a:r>
            <a:rPr lang="en-GB">
              <a:solidFill>
                <a:schemeClr val="accent1">
                  <a:lumMod val="50000"/>
                </a:schemeClr>
              </a:solidFill>
            </a:rPr>
            <a:t>to the OSPAR Convention </a:t>
          </a:r>
          <a:endParaRPr lang="en-US">
            <a:solidFill>
              <a:schemeClr val="accent1">
                <a:lumMod val="50000"/>
              </a:schemeClr>
            </a:solidFill>
          </a:endParaRPr>
        </a:p>
      </dgm:t>
    </dgm:pt>
    <dgm:pt modelId="{31F5EA2C-3D05-4927-8478-A793A4F16EA9}" type="parTrans" cxnId="{6144A569-D33C-47CB-910F-4DEE24BF938C}">
      <dgm:prSet/>
      <dgm:spPr/>
      <dgm:t>
        <a:bodyPr/>
        <a:lstStyle/>
        <a:p>
          <a:endParaRPr lang="en-US"/>
        </a:p>
      </dgm:t>
    </dgm:pt>
    <dgm:pt modelId="{ADC82766-A685-4851-9B74-845F39F188DD}" type="sibTrans" cxnId="{6144A569-D33C-47CB-910F-4DEE24BF938C}">
      <dgm:prSet/>
      <dgm:spPr/>
      <dgm:t>
        <a:bodyPr/>
        <a:lstStyle/>
        <a:p>
          <a:endParaRPr lang="en-US"/>
        </a:p>
      </dgm:t>
    </dgm:pt>
    <dgm:pt modelId="{B7B01F86-4A7D-4E79-B329-F6107F97F7C7}">
      <dgm:prSet/>
      <dgm:spPr/>
      <dgm:t>
        <a:bodyPr/>
        <a:lstStyle/>
        <a:p>
          <a:r>
            <a:rPr lang="en-GB">
              <a:solidFill>
                <a:schemeClr val="accent1">
                  <a:lumMod val="50000"/>
                </a:schemeClr>
              </a:solidFill>
            </a:rPr>
            <a:t>more than </a:t>
          </a:r>
          <a:r>
            <a:rPr lang="en-GB" b="1">
              <a:solidFill>
                <a:schemeClr val="accent1">
                  <a:lumMod val="50000"/>
                </a:schemeClr>
              </a:solidFill>
            </a:rPr>
            <a:t>400 experts</a:t>
          </a:r>
          <a:endParaRPr lang="en-US">
            <a:solidFill>
              <a:schemeClr val="accent1">
                <a:lumMod val="50000"/>
              </a:schemeClr>
            </a:solidFill>
          </a:endParaRPr>
        </a:p>
      </dgm:t>
    </dgm:pt>
    <dgm:pt modelId="{7667F3E6-6C0B-47D2-8814-F11BBE624020}" type="parTrans" cxnId="{344ABA88-5B11-455A-8433-30B4728A2BA7}">
      <dgm:prSet/>
      <dgm:spPr/>
      <dgm:t>
        <a:bodyPr/>
        <a:lstStyle/>
        <a:p>
          <a:endParaRPr lang="en-US"/>
        </a:p>
      </dgm:t>
    </dgm:pt>
    <dgm:pt modelId="{569FD3EC-AE61-48A3-A7F4-192A68EA2289}" type="sibTrans" cxnId="{344ABA88-5B11-455A-8433-30B4728A2BA7}">
      <dgm:prSet/>
      <dgm:spPr/>
      <dgm:t>
        <a:bodyPr/>
        <a:lstStyle/>
        <a:p>
          <a:endParaRPr lang="en-US"/>
        </a:p>
      </dgm:t>
    </dgm:pt>
    <dgm:pt modelId="{2E6FD268-68B6-493E-B77B-C0870CAAED1F}">
      <dgm:prSet/>
      <dgm:spPr/>
      <dgm:t>
        <a:bodyPr/>
        <a:lstStyle/>
        <a:p>
          <a:r>
            <a:rPr lang="en-GB" b="1">
              <a:solidFill>
                <a:schemeClr val="accent1">
                  <a:lumMod val="50000"/>
                </a:schemeClr>
              </a:solidFill>
            </a:rPr>
            <a:t>64 OSPAR Observer organisations</a:t>
          </a:r>
          <a:endParaRPr lang="en-US">
            <a:solidFill>
              <a:schemeClr val="accent1">
                <a:lumMod val="50000"/>
              </a:schemeClr>
            </a:solidFill>
          </a:endParaRPr>
        </a:p>
      </dgm:t>
    </dgm:pt>
    <dgm:pt modelId="{04C89D68-8017-4C62-B525-17023FE7D254}" type="parTrans" cxnId="{4507AC7D-F5A1-432A-8867-EA4777477571}">
      <dgm:prSet/>
      <dgm:spPr/>
      <dgm:t>
        <a:bodyPr/>
        <a:lstStyle/>
        <a:p>
          <a:endParaRPr lang="en-US"/>
        </a:p>
      </dgm:t>
    </dgm:pt>
    <dgm:pt modelId="{05142AE9-9295-4420-BE19-F532B70F1467}" type="sibTrans" cxnId="{4507AC7D-F5A1-432A-8867-EA4777477571}">
      <dgm:prSet/>
      <dgm:spPr/>
      <dgm:t>
        <a:bodyPr/>
        <a:lstStyle/>
        <a:p>
          <a:endParaRPr lang="en-US"/>
        </a:p>
      </dgm:t>
    </dgm:pt>
    <dgm:pt modelId="{FE0B5CFA-900A-4352-8437-4C52D9657A98}">
      <dgm:prSet/>
      <dgm:spPr/>
      <dgm:t>
        <a:bodyPr/>
        <a:lstStyle/>
        <a:p>
          <a:r>
            <a:rPr lang="en-GB" b="1">
              <a:solidFill>
                <a:schemeClr val="accent1">
                  <a:lumMod val="50000"/>
                </a:schemeClr>
              </a:solidFill>
            </a:rPr>
            <a:t>OSPAR Secretariat</a:t>
          </a:r>
          <a:endParaRPr lang="en-US">
            <a:solidFill>
              <a:schemeClr val="accent1">
                <a:lumMod val="50000"/>
              </a:schemeClr>
            </a:solidFill>
          </a:endParaRPr>
        </a:p>
      </dgm:t>
    </dgm:pt>
    <dgm:pt modelId="{56C4CFE3-6DF2-4EBA-BB3C-AD52F13098E5}" type="parTrans" cxnId="{24F3A472-9BA9-43A1-9865-F5584C5CE078}">
      <dgm:prSet/>
      <dgm:spPr/>
      <dgm:t>
        <a:bodyPr/>
        <a:lstStyle/>
        <a:p>
          <a:endParaRPr lang="en-US"/>
        </a:p>
      </dgm:t>
    </dgm:pt>
    <dgm:pt modelId="{92CD885F-7B0E-4EF2-BEAC-77D5F241557F}" type="sibTrans" cxnId="{24F3A472-9BA9-43A1-9865-F5584C5CE078}">
      <dgm:prSet/>
      <dgm:spPr/>
      <dgm:t>
        <a:bodyPr/>
        <a:lstStyle/>
        <a:p>
          <a:endParaRPr lang="en-US"/>
        </a:p>
      </dgm:t>
    </dgm:pt>
    <dgm:pt modelId="{B35D60D3-AD33-4F42-B285-B413C6BBA5A0}" type="pres">
      <dgm:prSet presAssocID="{1603777E-CA67-4EC4-9825-BB6253B0891B}" presName="hierChild1" presStyleCnt="0">
        <dgm:presLayoutVars>
          <dgm:chPref val="1"/>
          <dgm:dir/>
          <dgm:animOne val="branch"/>
          <dgm:animLvl val="lvl"/>
          <dgm:resizeHandles/>
        </dgm:presLayoutVars>
      </dgm:prSet>
      <dgm:spPr/>
    </dgm:pt>
    <dgm:pt modelId="{2FCA29D3-A78E-4D79-96CD-047C6B1B66E7}" type="pres">
      <dgm:prSet presAssocID="{CBB28B0D-9525-4B5F-8290-5F23F9C877F3}" presName="hierRoot1" presStyleCnt="0"/>
      <dgm:spPr/>
    </dgm:pt>
    <dgm:pt modelId="{103271CE-92D8-46C6-8971-98FFB09AC5F3}" type="pres">
      <dgm:prSet presAssocID="{CBB28B0D-9525-4B5F-8290-5F23F9C877F3}" presName="composite" presStyleCnt="0"/>
      <dgm:spPr/>
    </dgm:pt>
    <dgm:pt modelId="{1FCEC87A-CC71-4199-B9A3-1533AF0B40A1}" type="pres">
      <dgm:prSet presAssocID="{CBB28B0D-9525-4B5F-8290-5F23F9C877F3}" presName="background" presStyleLbl="node0" presStyleIdx="0" presStyleCnt="4"/>
      <dgm:spPr/>
    </dgm:pt>
    <dgm:pt modelId="{E11CBADB-EBDF-4409-AD53-D8222BF653D3}" type="pres">
      <dgm:prSet presAssocID="{CBB28B0D-9525-4B5F-8290-5F23F9C877F3}" presName="text" presStyleLbl="fgAcc0" presStyleIdx="0" presStyleCnt="4">
        <dgm:presLayoutVars>
          <dgm:chPref val="3"/>
        </dgm:presLayoutVars>
      </dgm:prSet>
      <dgm:spPr/>
    </dgm:pt>
    <dgm:pt modelId="{1E24A443-6A9D-4E0D-A87A-09128B7FC1FB}" type="pres">
      <dgm:prSet presAssocID="{CBB28B0D-9525-4B5F-8290-5F23F9C877F3}" presName="hierChild2" presStyleCnt="0"/>
      <dgm:spPr/>
    </dgm:pt>
    <dgm:pt modelId="{034467A9-3D5D-4D1D-A0D6-9C92B833DD04}" type="pres">
      <dgm:prSet presAssocID="{B7B01F86-4A7D-4E79-B329-F6107F97F7C7}" presName="hierRoot1" presStyleCnt="0"/>
      <dgm:spPr/>
    </dgm:pt>
    <dgm:pt modelId="{6F1F0016-40DD-4256-960E-8B1655BAFC3B}" type="pres">
      <dgm:prSet presAssocID="{B7B01F86-4A7D-4E79-B329-F6107F97F7C7}" presName="composite" presStyleCnt="0"/>
      <dgm:spPr/>
    </dgm:pt>
    <dgm:pt modelId="{E10DE220-22CC-412F-8CB9-DDBD902EA94F}" type="pres">
      <dgm:prSet presAssocID="{B7B01F86-4A7D-4E79-B329-F6107F97F7C7}" presName="background" presStyleLbl="node0" presStyleIdx="1" presStyleCnt="4"/>
      <dgm:spPr/>
    </dgm:pt>
    <dgm:pt modelId="{14405FE6-14AB-4341-B3D0-382CB2497063}" type="pres">
      <dgm:prSet presAssocID="{B7B01F86-4A7D-4E79-B329-F6107F97F7C7}" presName="text" presStyleLbl="fgAcc0" presStyleIdx="1" presStyleCnt="4">
        <dgm:presLayoutVars>
          <dgm:chPref val="3"/>
        </dgm:presLayoutVars>
      </dgm:prSet>
      <dgm:spPr/>
    </dgm:pt>
    <dgm:pt modelId="{C6029EAD-3D7D-4DF6-9071-1903F3F859E6}" type="pres">
      <dgm:prSet presAssocID="{B7B01F86-4A7D-4E79-B329-F6107F97F7C7}" presName="hierChild2" presStyleCnt="0"/>
      <dgm:spPr/>
    </dgm:pt>
    <dgm:pt modelId="{AD53715E-5A30-4A77-8807-84BA88CED45D}" type="pres">
      <dgm:prSet presAssocID="{2E6FD268-68B6-493E-B77B-C0870CAAED1F}" presName="hierRoot1" presStyleCnt="0"/>
      <dgm:spPr/>
    </dgm:pt>
    <dgm:pt modelId="{A178DF04-9217-46F8-8332-0F4F8C595C11}" type="pres">
      <dgm:prSet presAssocID="{2E6FD268-68B6-493E-B77B-C0870CAAED1F}" presName="composite" presStyleCnt="0"/>
      <dgm:spPr/>
    </dgm:pt>
    <dgm:pt modelId="{8062FBC9-7313-4B53-8236-6FBAF38FF3D3}" type="pres">
      <dgm:prSet presAssocID="{2E6FD268-68B6-493E-B77B-C0870CAAED1F}" presName="background" presStyleLbl="node0" presStyleIdx="2" presStyleCnt="4"/>
      <dgm:spPr/>
    </dgm:pt>
    <dgm:pt modelId="{BDB2B251-567E-4BBF-8733-355987A10FE4}" type="pres">
      <dgm:prSet presAssocID="{2E6FD268-68B6-493E-B77B-C0870CAAED1F}" presName="text" presStyleLbl="fgAcc0" presStyleIdx="2" presStyleCnt="4">
        <dgm:presLayoutVars>
          <dgm:chPref val="3"/>
        </dgm:presLayoutVars>
      </dgm:prSet>
      <dgm:spPr/>
    </dgm:pt>
    <dgm:pt modelId="{3F449E61-CF81-40C6-8328-6E34ECFA2C23}" type="pres">
      <dgm:prSet presAssocID="{2E6FD268-68B6-493E-B77B-C0870CAAED1F}" presName="hierChild2" presStyleCnt="0"/>
      <dgm:spPr/>
    </dgm:pt>
    <dgm:pt modelId="{DE19D99E-4178-4C16-B380-CFDEF80D870F}" type="pres">
      <dgm:prSet presAssocID="{FE0B5CFA-900A-4352-8437-4C52D9657A98}" presName="hierRoot1" presStyleCnt="0"/>
      <dgm:spPr/>
    </dgm:pt>
    <dgm:pt modelId="{58CB2BB8-A1A0-4C8D-80FA-CC29A837593D}" type="pres">
      <dgm:prSet presAssocID="{FE0B5CFA-900A-4352-8437-4C52D9657A98}" presName="composite" presStyleCnt="0"/>
      <dgm:spPr/>
    </dgm:pt>
    <dgm:pt modelId="{062DABB6-3845-480F-98CC-0BFE3CD2FB1C}" type="pres">
      <dgm:prSet presAssocID="{FE0B5CFA-900A-4352-8437-4C52D9657A98}" presName="background" presStyleLbl="node0" presStyleIdx="3" presStyleCnt="4"/>
      <dgm:spPr/>
    </dgm:pt>
    <dgm:pt modelId="{E73D5054-2BA3-4E87-A3DC-31FC54731A54}" type="pres">
      <dgm:prSet presAssocID="{FE0B5CFA-900A-4352-8437-4C52D9657A98}" presName="text" presStyleLbl="fgAcc0" presStyleIdx="3" presStyleCnt="4">
        <dgm:presLayoutVars>
          <dgm:chPref val="3"/>
        </dgm:presLayoutVars>
      </dgm:prSet>
      <dgm:spPr/>
    </dgm:pt>
    <dgm:pt modelId="{F91717C8-71D5-4344-9AC0-B027C49174B4}" type="pres">
      <dgm:prSet presAssocID="{FE0B5CFA-900A-4352-8437-4C52D9657A98}" presName="hierChild2" presStyleCnt="0"/>
      <dgm:spPr/>
    </dgm:pt>
  </dgm:ptLst>
  <dgm:cxnLst>
    <dgm:cxn modelId="{E02F541D-5A10-4025-90C8-5F302FE4F132}" type="presOf" srcId="{B7B01F86-4A7D-4E79-B329-F6107F97F7C7}" destId="{14405FE6-14AB-4341-B3D0-382CB2497063}" srcOrd="0" destOrd="0" presId="urn:microsoft.com/office/officeart/2005/8/layout/hierarchy1"/>
    <dgm:cxn modelId="{6144A569-D33C-47CB-910F-4DEE24BF938C}" srcId="{1603777E-CA67-4EC4-9825-BB6253B0891B}" destId="{CBB28B0D-9525-4B5F-8290-5F23F9C877F3}" srcOrd="0" destOrd="0" parTransId="{31F5EA2C-3D05-4927-8478-A793A4F16EA9}" sibTransId="{ADC82766-A685-4851-9B74-845F39F188DD}"/>
    <dgm:cxn modelId="{AFECA64C-1B2C-4996-847E-06BCC56BE492}" type="presOf" srcId="{FE0B5CFA-900A-4352-8437-4C52D9657A98}" destId="{E73D5054-2BA3-4E87-A3DC-31FC54731A54}" srcOrd="0" destOrd="0" presId="urn:microsoft.com/office/officeart/2005/8/layout/hierarchy1"/>
    <dgm:cxn modelId="{24F3A472-9BA9-43A1-9865-F5584C5CE078}" srcId="{1603777E-CA67-4EC4-9825-BB6253B0891B}" destId="{FE0B5CFA-900A-4352-8437-4C52D9657A98}" srcOrd="3" destOrd="0" parTransId="{56C4CFE3-6DF2-4EBA-BB3C-AD52F13098E5}" sibTransId="{92CD885F-7B0E-4EF2-BEAC-77D5F241557F}"/>
    <dgm:cxn modelId="{CCC82159-FC2F-4E73-8CCD-D670E91B5498}" type="presOf" srcId="{1603777E-CA67-4EC4-9825-BB6253B0891B}" destId="{B35D60D3-AD33-4F42-B285-B413C6BBA5A0}" srcOrd="0" destOrd="0" presId="urn:microsoft.com/office/officeart/2005/8/layout/hierarchy1"/>
    <dgm:cxn modelId="{4507AC7D-F5A1-432A-8867-EA4777477571}" srcId="{1603777E-CA67-4EC4-9825-BB6253B0891B}" destId="{2E6FD268-68B6-493E-B77B-C0870CAAED1F}" srcOrd="2" destOrd="0" parTransId="{04C89D68-8017-4C62-B525-17023FE7D254}" sibTransId="{05142AE9-9295-4420-BE19-F532B70F1467}"/>
    <dgm:cxn modelId="{F87D6B81-7CB7-406A-88CF-8E7C6A4C33B7}" type="presOf" srcId="{CBB28B0D-9525-4B5F-8290-5F23F9C877F3}" destId="{E11CBADB-EBDF-4409-AD53-D8222BF653D3}" srcOrd="0" destOrd="0" presId="urn:microsoft.com/office/officeart/2005/8/layout/hierarchy1"/>
    <dgm:cxn modelId="{344ABA88-5B11-455A-8433-30B4728A2BA7}" srcId="{1603777E-CA67-4EC4-9825-BB6253B0891B}" destId="{B7B01F86-4A7D-4E79-B329-F6107F97F7C7}" srcOrd="1" destOrd="0" parTransId="{7667F3E6-6C0B-47D2-8814-F11BBE624020}" sibTransId="{569FD3EC-AE61-48A3-A7F4-192A68EA2289}"/>
    <dgm:cxn modelId="{9F38F6D2-8EC7-4332-A822-E21CA6EF09E4}" type="presOf" srcId="{2E6FD268-68B6-493E-B77B-C0870CAAED1F}" destId="{BDB2B251-567E-4BBF-8733-355987A10FE4}" srcOrd="0" destOrd="0" presId="urn:microsoft.com/office/officeart/2005/8/layout/hierarchy1"/>
    <dgm:cxn modelId="{2AAB6000-7DC5-4E4A-8BF1-85960A506922}" type="presParOf" srcId="{B35D60D3-AD33-4F42-B285-B413C6BBA5A0}" destId="{2FCA29D3-A78E-4D79-96CD-047C6B1B66E7}" srcOrd="0" destOrd="0" presId="urn:microsoft.com/office/officeart/2005/8/layout/hierarchy1"/>
    <dgm:cxn modelId="{B2875404-AC72-487A-B9E4-78C9324698A2}" type="presParOf" srcId="{2FCA29D3-A78E-4D79-96CD-047C6B1B66E7}" destId="{103271CE-92D8-46C6-8971-98FFB09AC5F3}" srcOrd="0" destOrd="0" presId="urn:microsoft.com/office/officeart/2005/8/layout/hierarchy1"/>
    <dgm:cxn modelId="{EABEB83F-CFEA-4584-8416-A65DCE38C560}" type="presParOf" srcId="{103271CE-92D8-46C6-8971-98FFB09AC5F3}" destId="{1FCEC87A-CC71-4199-B9A3-1533AF0B40A1}" srcOrd="0" destOrd="0" presId="urn:microsoft.com/office/officeart/2005/8/layout/hierarchy1"/>
    <dgm:cxn modelId="{5382A5A7-36CD-4A1D-8437-1FB223338DEA}" type="presParOf" srcId="{103271CE-92D8-46C6-8971-98FFB09AC5F3}" destId="{E11CBADB-EBDF-4409-AD53-D8222BF653D3}" srcOrd="1" destOrd="0" presId="urn:microsoft.com/office/officeart/2005/8/layout/hierarchy1"/>
    <dgm:cxn modelId="{8AB8800A-27B1-4B50-9629-EE063DCFA751}" type="presParOf" srcId="{2FCA29D3-A78E-4D79-96CD-047C6B1B66E7}" destId="{1E24A443-6A9D-4E0D-A87A-09128B7FC1FB}" srcOrd="1" destOrd="0" presId="urn:microsoft.com/office/officeart/2005/8/layout/hierarchy1"/>
    <dgm:cxn modelId="{C2C52F8A-E5B2-4BD2-8172-E2119793D604}" type="presParOf" srcId="{B35D60D3-AD33-4F42-B285-B413C6BBA5A0}" destId="{034467A9-3D5D-4D1D-A0D6-9C92B833DD04}" srcOrd="1" destOrd="0" presId="urn:microsoft.com/office/officeart/2005/8/layout/hierarchy1"/>
    <dgm:cxn modelId="{4E4EFC48-CF91-44A7-99C3-4DAECA878318}" type="presParOf" srcId="{034467A9-3D5D-4D1D-A0D6-9C92B833DD04}" destId="{6F1F0016-40DD-4256-960E-8B1655BAFC3B}" srcOrd="0" destOrd="0" presId="urn:microsoft.com/office/officeart/2005/8/layout/hierarchy1"/>
    <dgm:cxn modelId="{B6BF611E-C3C2-45C3-8CC9-55B244870550}" type="presParOf" srcId="{6F1F0016-40DD-4256-960E-8B1655BAFC3B}" destId="{E10DE220-22CC-412F-8CB9-DDBD902EA94F}" srcOrd="0" destOrd="0" presId="urn:microsoft.com/office/officeart/2005/8/layout/hierarchy1"/>
    <dgm:cxn modelId="{361C51CD-E071-42F1-A2BF-CD05624EEAE8}" type="presParOf" srcId="{6F1F0016-40DD-4256-960E-8B1655BAFC3B}" destId="{14405FE6-14AB-4341-B3D0-382CB2497063}" srcOrd="1" destOrd="0" presId="urn:microsoft.com/office/officeart/2005/8/layout/hierarchy1"/>
    <dgm:cxn modelId="{92BB549A-AE6D-4048-AB0B-69127BA893A6}" type="presParOf" srcId="{034467A9-3D5D-4D1D-A0D6-9C92B833DD04}" destId="{C6029EAD-3D7D-4DF6-9071-1903F3F859E6}" srcOrd="1" destOrd="0" presId="urn:microsoft.com/office/officeart/2005/8/layout/hierarchy1"/>
    <dgm:cxn modelId="{84F2763C-1B03-43C4-A1D0-DFD336E4D0E1}" type="presParOf" srcId="{B35D60D3-AD33-4F42-B285-B413C6BBA5A0}" destId="{AD53715E-5A30-4A77-8807-84BA88CED45D}" srcOrd="2" destOrd="0" presId="urn:microsoft.com/office/officeart/2005/8/layout/hierarchy1"/>
    <dgm:cxn modelId="{3E9226D2-08E7-4D2D-86BE-0E0837B3E8DA}" type="presParOf" srcId="{AD53715E-5A30-4A77-8807-84BA88CED45D}" destId="{A178DF04-9217-46F8-8332-0F4F8C595C11}" srcOrd="0" destOrd="0" presId="urn:microsoft.com/office/officeart/2005/8/layout/hierarchy1"/>
    <dgm:cxn modelId="{C7820D43-BF1E-4799-8607-2E7B91667276}" type="presParOf" srcId="{A178DF04-9217-46F8-8332-0F4F8C595C11}" destId="{8062FBC9-7313-4B53-8236-6FBAF38FF3D3}" srcOrd="0" destOrd="0" presId="urn:microsoft.com/office/officeart/2005/8/layout/hierarchy1"/>
    <dgm:cxn modelId="{A8409B89-9872-462A-A2AA-3BC476DA747B}" type="presParOf" srcId="{A178DF04-9217-46F8-8332-0F4F8C595C11}" destId="{BDB2B251-567E-4BBF-8733-355987A10FE4}" srcOrd="1" destOrd="0" presId="urn:microsoft.com/office/officeart/2005/8/layout/hierarchy1"/>
    <dgm:cxn modelId="{14DA264F-99D8-4B0C-9821-3ECA28893A94}" type="presParOf" srcId="{AD53715E-5A30-4A77-8807-84BA88CED45D}" destId="{3F449E61-CF81-40C6-8328-6E34ECFA2C23}" srcOrd="1" destOrd="0" presId="urn:microsoft.com/office/officeart/2005/8/layout/hierarchy1"/>
    <dgm:cxn modelId="{93F7C959-2CE1-4837-BF78-54BBB06B03F4}" type="presParOf" srcId="{B35D60D3-AD33-4F42-B285-B413C6BBA5A0}" destId="{DE19D99E-4178-4C16-B380-CFDEF80D870F}" srcOrd="3" destOrd="0" presId="urn:microsoft.com/office/officeart/2005/8/layout/hierarchy1"/>
    <dgm:cxn modelId="{7970BF32-8E6E-48B0-B7E0-E2D6F6DFEEFD}" type="presParOf" srcId="{DE19D99E-4178-4C16-B380-CFDEF80D870F}" destId="{58CB2BB8-A1A0-4C8D-80FA-CC29A837593D}" srcOrd="0" destOrd="0" presId="urn:microsoft.com/office/officeart/2005/8/layout/hierarchy1"/>
    <dgm:cxn modelId="{21D86FBD-81E0-41F5-A887-8C941077362D}" type="presParOf" srcId="{58CB2BB8-A1A0-4C8D-80FA-CC29A837593D}" destId="{062DABB6-3845-480F-98CC-0BFE3CD2FB1C}" srcOrd="0" destOrd="0" presId="urn:microsoft.com/office/officeart/2005/8/layout/hierarchy1"/>
    <dgm:cxn modelId="{9FDF8262-50EC-4734-AAC6-5635A1FE61BB}" type="presParOf" srcId="{58CB2BB8-A1A0-4C8D-80FA-CC29A837593D}" destId="{E73D5054-2BA3-4E87-A3DC-31FC54731A54}" srcOrd="1" destOrd="0" presId="urn:microsoft.com/office/officeart/2005/8/layout/hierarchy1"/>
    <dgm:cxn modelId="{E5405EFC-6FC1-457C-A0AE-B315C0996429}" type="presParOf" srcId="{DE19D99E-4178-4C16-B380-CFDEF80D870F}" destId="{F91717C8-71D5-4344-9AC0-B027C49174B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C3D4F9-7366-4304-928C-813E2C0427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94CFD71-4C58-4C47-A856-EE28EAE78662}">
      <dgm:prSet/>
      <dgm:spPr/>
      <dgm:t>
        <a:bodyPr/>
        <a:lstStyle/>
        <a:p>
          <a:r>
            <a:rPr lang="en-GB"/>
            <a:t>Assessment of the status of species and ecosystems, main pressures, impacts, and evaluation of the change since QSR 2010 and IA2017</a:t>
          </a:r>
          <a:endParaRPr lang="en-US"/>
        </a:p>
      </dgm:t>
    </dgm:pt>
    <dgm:pt modelId="{990847BD-860E-4DF5-9280-04558FA35D00}" type="parTrans" cxnId="{2F57C0B0-EEB1-42D3-82D0-01D9E6AE7EB9}">
      <dgm:prSet/>
      <dgm:spPr/>
      <dgm:t>
        <a:bodyPr/>
        <a:lstStyle/>
        <a:p>
          <a:endParaRPr lang="en-US"/>
        </a:p>
      </dgm:t>
    </dgm:pt>
    <dgm:pt modelId="{C05F4875-F780-454D-B10F-1CCB4B24D92C}" type="sibTrans" cxnId="{2F57C0B0-EEB1-42D3-82D0-01D9E6AE7EB9}">
      <dgm:prSet/>
      <dgm:spPr/>
      <dgm:t>
        <a:bodyPr/>
        <a:lstStyle/>
        <a:p>
          <a:endParaRPr lang="en-US"/>
        </a:p>
      </dgm:t>
    </dgm:pt>
    <dgm:pt modelId="{3F3A8671-2FAA-4262-9A07-DE97D289543B}">
      <dgm:prSet/>
      <dgm:spPr/>
      <dgm:t>
        <a:bodyPr/>
        <a:lstStyle/>
        <a:p>
          <a:r>
            <a:rPr lang="en-GB"/>
            <a:t>Evaluation of the impacts of climate change &amp; ocean acidification </a:t>
          </a:r>
          <a:endParaRPr lang="en-US"/>
        </a:p>
      </dgm:t>
    </dgm:pt>
    <dgm:pt modelId="{76B92B82-DF44-42F7-9241-46BE460F9C27}" type="parTrans" cxnId="{B65DC6E5-FD1F-4804-BD4C-809C1FEDB6FA}">
      <dgm:prSet/>
      <dgm:spPr/>
      <dgm:t>
        <a:bodyPr/>
        <a:lstStyle/>
        <a:p>
          <a:endParaRPr lang="en-US"/>
        </a:p>
      </dgm:t>
    </dgm:pt>
    <dgm:pt modelId="{BFA50894-DB6B-4F24-BE79-53963E1966C6}" type="sibTrans" cxnId="{B65DC6E5-FD1F-4804-BD4C-809C1FEDB6FA}">
      <dgm:prSet/>
      <dgm:spPr/>
      <dgm:t>
        <a:bodyPr/>
        <a:lstStyle/>
        <a:p>
          <a:endParaRPr lang="en-US"/>
        </a:p>
      </dgm:t>
    </dgm:pt>
    <dgm:pt modelId="{A1CB56C5-1C28-41B9-8716-8CDE876F383C}">
      <dgm:prSet/>
      <dgm:spPr/>
      <dgm:t>
        <a:bodyPr/>
        <a:lstStyle/>
        <a:p>
          <a:r>
            <a:rPr lang="en-GB"/>
            <a:t>Identification and review of new and emerging issues.</a:t>
          </a:r>
          <a:endParaRPr lang="en-US"/>
        </a:p>
      </dgm:t>
    </dgm:pt>
    <dgm:pt modelId="{C1A3C267-07AA-4FEC-A1A6-7EC9823D67F9}" type="parTrans" cxnId="{9145D555-DF48-40EC-BAF2-B11819415CA5}">
      <dgm:prSet/>
      <dgm:spPr/>
      <dgm:t>
        <a:bodyPr/>
        <a:lstStyle/>
        <a:p>
          <a:endParaRPr lang="en-US"/>
        </a:p>
      </dgm:t>
    </dgm:pt>
    <dgm:pt modelId="{F508B238-6C43-41FF-B038-83DCA7DAF0A5}" type="sibTrans" cxnId="{9145D555-DF48-40EC-BAF2-B11819415CA5}">
      <dgm:prSet/>
      <dgm:spPr/>
      <dgm:t>
        <a:bodyPr/>
        <a:lstStyle/>
        <a:p>
          <a:endParaRPr lang="en-US"/>
        </a:p>
      </dgm:t>
    </dgm:pt>
    <dgm:pt modelId="{195664FD-4F98-41BE-A95E-9C19C15DE0E5}" type="pres">
      <dgm:prSet presAssocID="{A5C3D4F9-7366-4304-928C-813E2C042729}" presName="linear" presStyleCnt="0">
        <dgm:presLayoutVars>
          <dgm:animLvl val="lvl"/>
          <dgm:resizeHandles val="exact"/>
        </dgm:presLayoutVars>
      </dgm:prSet>
      <dgm:spPr/>
    </dgm:pt>
    <dgm:pt modelId="{361C0DAF-8F1C-448C-AF27-E219F57B58DF}" type="pres">
      <dgm:prSet presAssocID="{194CFD71-4C58-4C47-A856-EE28EAE78662}" presName="parentText" presStyleLbl="node1" presStyleIdx="0" presStyleCnt="3">
        <dgm:presLayoutVars>
          <dgm:chMax val="0"/>
          <dgm:bulletEnabled val="1"/>
        </dgm:presLayoutVars>
      </dgm:prSet>
      <dgm:spPr/>
    </dgm:pt>
    <dgm:pt modelId="{8A456C20-7555-4797-9D72-E5E18195062E}" type="pres">
      <dgm:prSet presAssocID="{C05F4875-F780-454D-B10F-1CCB4B24D92C}" presName="spacer" presStyleCnt="0"/>
      <dgm:spPr/>
    </dgm:pt>
    <dgm:pt modelId="{9A64BD46-1F38-4BD4-B719-3078508B13C4}" type="pres">
      <dgm:prSet presAssocID="{3F3A8671-2FAA-4262-9A07-DE97D289543B}" presName="parentText" presStyleLbl="node1" presStyleIdx="1" presStyleCnt="3">
        <dgm:presLayoutVars>
          <dgm:chMax val="0"/>
          <dgm:bulletEnabled val="1"/>
        </dgm:presLayoutVars>
      </dgm:prSet>
      <dgm:spPr/>
    </dgm:pt>
    <dgm:pt modelId="{C83E6C0F-E6D5-4840-B68E-29C662571B01}" type="pres">
      <dgm:prSet presAssocID="{BFA50894-DB6B-4F24-BE79-53963E1966C6}" presName="spacer" presStyleCnt="0"/>
      <dgm:spPr/>
    </dgm:pt>
    <dgm:pt modelId="{90F437D3-001D-4811-8C5D-A257F00F3A4C}" type="pres">
      <dgm:prSet presAssocID="{A1CB56C5-1C28-41B9-8716-8CDE876F383C}" presName="parentText" presStyleLbl="node1" presStyleIdx="2" presStyleCnt="3">
        <dgm:presLayoutVars>
          <dgm:chMax val="0"/>
          <dgm:bulletEnabled val="1"/>
        </dgm:presLayoutVars>
      </dgm:prSet>
      <dgm:spPr/>
    </dgm:pt>
  </dgm:ptLst>
  <dgm:cxnLst>
    <dgm:cxn modelId="{E1A63015-B34F-4D46-B891-524598ADDD9F}" type="presOf" srcId="{194CFD71-4C58-4C47-A856-EE28EAE78662}" destId="{361C0DAF-8F1C-448C-AF27-E219F57B58DF}" srcOrd="0" destOrd="0" presId="urn:microsoft.com/office/officeart/2005/8/layout/vList2"/>
    <dgm:cxn modelId="{6794946C-09E5-42FE-8010-3CB32E9AF886}" type="presOf" srcId="{A5C3D4F9-7366-4304-928C-813E2C042729}" destId="{195664FD-4F98-41BE-A95E-9C19C15DE0E5}" srcOrd="0" destOrd="0" presId="urn:microsoft.com/office/officeart/2005/8/layout/vList2"/>
    <dgm:cxn modelId="{9145D555-DF48-40EC-BAF2-B11819415CA5}" srcId="{A5C3D4F9-7366-4304-928C-813E2C042729}" destId="{A1CB56C5-1C28-41B9-8716-8CDE876F383C}" srcOrd="2" destOrd="0" parTransId="{C1A3C267-07AA-4FEC-A1A6-7EC9823D67F9}" sibTransId="{F508B238-6C43-41FF-B038-83DCA7DAF0A5}"/>
    <dgm:cxn modelId="{2B007BA1-050C-49FA-83C2-BF2B3A0AF0B3}" type="presOf" srcId="{3F3A8671-2FAA-4262-9A07-DE97D289543B}" destId="{9A64BD46-1F38-4BD4-B719-3078508B13C4}" srcOrd="0" destOrd="0" presId="urn:microsoft.com/office/officeart/2005/8/layout/vList2"/>
    <dgm:cxn modelId="{2F57C0B0-EEB1-42D3-82D0-01D9E6AE7EB9}" srcId="{A5C3D4F9-7366-4304-928C-813E2C042729}" destId="{194CFD71-4C58-4C47-A856-EE28EAE78662}" srcOrd="0" destOrd="0" parTransId="{990847BD-860E-4DF5-9280-04558FA35D00}" sibTransId="{C05F4875-F780-454D-B10F-1CCB4B24D92C}"/>
    <dgm:cxn modelId="{143ACFD1-F1F5-426D-A9F9-C5BBB147A253}" type="presOf" srcId="{A1CB56C5-1C28-41B9-8716-8CDE876F383C}" destId="{90F437D3-001D-4811-8C5D-A257F00F3A4C}" srcOrd="0" destOrd="0" presId="urn:microsoft.com/office/officeart/2005/8/layout/vList2"/>
    <dgm:cxn modelId="{B65DC6E5-FD1F-4804-BD4C-809C1FEDB6FA}" srcId="{A5C3D4F9-7366-4304-928C-813E2C042729}" destId="{3F3A8671-2FAA-4262-9A07-DE97D289543B}" srcOrd="1" destOrd="0" parTransId="{76B92B82-DF44-42F7-9241-46BE460F9C27}" sibTransId="{BFA50894-DB6B-4F24-BE79-53963E1966C6}"/>
    <dgm:cxn modelId="{6E33AB9C-D4B7-4404-9CCD-CB1BBFC0F521}" type="presParOf" srcId="{195664FD-4F98-41BE-A95E-9C19C15DE0E5}" destId="{361C0DAF-8F1C-448C-AF27-E219F57B58DF}" srcOrd="0" destOrd="0" presId="urn:microsoft.com/office/officeart/2005/8/layout/vList2"/>
    <dgm:cxn modelId="{957413A4-DD16-41F6-9C5E-9DF305DA24D1}" type="presParOf" srcId="{195664FD-4F98-41BE-A95E-9C19C15DE0E5}" destId="{8A456C20-7555-4797-9D72-E5E18195062E}" srcOrd="1" destOrd="0" presId="urn:microsoft.com/office/officeart/2005/8/layout/vList2"/>
    <dgm:cxn modelId="{8A0F028D-4802-4874-87C9-AAC8775B36EC}" type="presParOf" srcId="{195664FD-4F98-41BE-A95E-9C19C15DE0E5}" destId="{9A64BD46-1F38-4BD4-B719-3078508B13C4}" srcOrd="2" destOrd="0" presId="urn:microsoft.com/office/officeart/2005/8/layout/vList2"/>
    <dgm:cxn modelId="{48DC59D9-5991-4820-8556-D3B192374024}" type="presParOf" srcId="{195664FD-4F98-41BE-A95E-9C19C15DE0E5}" destId="{C83E6C0F-E6D5-4840-B68E-29C662571B01}" srcOrd="3" destOrd="0" presId="urn:microsoft.com/office/officeart/2005/8/layout/vList2"/>
    <dgm:cxn modelId="{DCA8E011-8589-48FF-BB20-7BDBF069B227}" type="presParOf" srcId="{195664FD-4F98-41BE-A95E-9C19C15DE0E5}" destId="{90F437D3-001D-4811-8C5D-A257F00F3A4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EC87A-CC71-4199-B9A3-1533AF0B40A1}">
      <dsp:nvSpPr>
        <dsp:cNvPr id="0" name=""/>
        <dsp:cNvSpPr/>
      </dsp:nvSpPr>
      <dsp:spPr>
        <a:xfrm>
          <a:off x="2540" y="732548"/>
          <a:ext cx="1813793" cy="11517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1CBADB-EBDF-4409-AD53-D8222BF653D3}">
      <dsp:nvSpPr>
        <dsp:cNvPr id="0" name=""/>
        <dsp:cNvSpPr/>
      </dsp:nvSpPr>
      <dsp:spPr>
        <a:xfrm>
          <a:off x="204072" y="924004"/>
          <a:ext cx="1813793" cy="11517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a:solidFill>
                <a:schemeClr val="accent1">
                  <a:lumMod val="50000"/>
                </a:schemeClr>
              </a:solidFill>
            </a:rPr>
            <a:t>16 Contracting Parties </a:t>
          </a:r>
          <a:r>
            <a:rPr lang="en-GB" sz="1700" kern="1200">
              <a:solidFill>
                <a:schemeClr val="accent1">
                  <a:lumMod val="50000"/>
                </a:schemeClr>
              </a:solidFill>
            </a:rPr>
            <a:t>to the OSPAR Convention </a:t>
          </a:r>
          <a:endParaRPr lang="en-US" sz="1700" kern="1200">
            <a:solidFill>
              <a:schemeClr val="accent1">
                <a:lumMod val="50000"/>
              </a:schemeClr>
            </a:solidFill>
          </a:endParaRPr>
        </a:p>
      </dsp:txBody>
      <dsp:txXfrm>
        <a:off x="237806" y="957738"/>
        <a:ext cx="1746325" cy="1084290"/>
      </dsp:txXfrm>
    </dsp:sp>
    <dsp:sp modelId="{E10DE220-22CC-412F-8CB9-DDBD902EA94F}">
      <dsp:nvSpPr>
        <dsp:cNvPr id="0" name=""/>
        <dsp:cNvSpPr/>
      </dsp:nvSpPr>
      <dsp:spPr>
        <a:xfrm>
          <a:off x="2219398" y="732548"/>
          <a:ext cx="1813793" cy="11517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405FE6-14AB-4341-B3D0-382CB2497063}">
      <dsp:nvSpPr>
        <dsp:cNvPr id="0" name=""/>
        <dsp:cNvSpPr/>
      </dsp:nvSpPr>
      <dsp:spPr>
        <a:xfrm>
          <a:off x="2420931" y="924004"/>
          <a:ext cx="1813793" cy="11517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solidFill>
                <a:schemeClr val="accent1">
                  <a:lumMod val="50000"/>
                </a:schemeClr>
              </a:solidFill>
            </a:rPr>
            <a:t>more than </a:t>
          </a:r>
          <a:r>
            <a:rPr lang="en-GB" sz="1700" b="1" kern="1200">
              <a:solidFill>
                <a:schemeClr val="accent1">
                  <a:lumMod val="50000"/>
                </a:schemeClr>
              </a:solidFill>
            </a:rPr>
            <a:t>400 experts</a:t>
          </a:r>
          <a:endParaRPr lang="en-US" sz="1700" kern="1200">
            <a:solidFill>
              <a:schemeClr val="accent1">
                <a:lumMod val="50000"/>
              </a:schemeClr>
            </a:solidFill>
          </a:endParaRPr>
        </a:p>
      </dsp:txBody>
      <dsp:txXfrm>
        <a:off x="2454665" y="957738"/>
        <a:ext cx="1746325" cy="1084290"/>
      </dsp:txXfrm>
    </dsp:sp>
    <dsp:sp modelId="{8062FBC9-7313-4B53-8236-6FBAF38FF3D3}">
      <dsp:nvSpPr>
        <dsp:cNvPr id="0" name=""/>
        <dsp:cNvSpPr/>
      </dsp:nvSpPr>
      <dsp:spPr>
        <a:xfrm>
          <a:off x="4436256" y="732548"/>
          <a:ext cx="1813793" cy="11517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B2B251-567E-4BBF-8733-355987A10FE4}">
      <dsp:nvSpPr>
        <dsp:cNvPr id="0" name=""/>
        <dsp:cNvSpPr/>
      </dsp:nvSpPr>
      <dsp:spPr>
        <a:xfrm>
          <a:off x="4637789" y="924004"/>
          <a:ext cx="1813793" cy="11517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a:solidFill>
                <a:schemeClr val="accent1">
                  <a:lumMod val="50000"/>
                </a:schemeClr>
              </a:solidFill>
            </a:rPr>
            <a:t>64 OSPAR Observer organisations</a:t>
          </a:r>
          <a:endParaRPr lang="en-US" sz="1700" kern="1200">
            <a:solidFill>
              <a:schemeClr val="accent1">
                <a:lumMod val="50000"/>
              </a:schemeClr>
            </a:solidFill>
          </a:endParaRPr>
        </a:p>
      </dsp:txBody>
      <dsp:txXfrm>
        <a:off x="4671523" y="957738"/>
        <a:ext cx="1746325" cy="1084290"/>
      </dsp:txXfrm>
    </dsp:sp>
    <dsp:sp modelId="{062DABB6-3845-480F-98CC-0BFE3CD2FB1C}">
      <dsp:nvSpPr>
        <dsp:cNvPr id="0" name=""/>
        <dsp:cNvSpPr/>
      </dsp:nvSpPr>
      <dsp:spPr>
        <a:xfrm>
          <a:off x="6653115" y="732548"/>
          <a:ext cx="1813793" cy="11517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3D5054-2BA3-4E87-A3DC-31FC54731A54}">
      <dsp:nvSpPr>
        <dsp:cNvPr id="0" name=""/>
        <dsp:cNvSpPr/>
      </dsp:nvSpPr>
      <dsp:spPr>
        <a:xfrm>
          <a:off x="6854647" y="924004"/>
          <a:ext cx="1813793" cy="115175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1" kern="1200">
              <a:solidFill>
                <a:schemeClr val="accent1">
                  <a:lumMod val="50000"/>
                </a:schemeClr>
              </a:solidFill>
            </a:rPr>
            <a:t>OSPAR Secretariat</a:t>
          </a:r>
          <a:endParaRPr lang="en-US" sz="1700" kern="1200">
            <a:solidFill>
              <a:schemeClr val="accent1">
                <a:lumMod val="50000"/>
              </a:schemeClr>
            </a:solidFill>
          </a:endParaRPr>
        </a:p>
      </dsp:txBody>
      <dsp:txXfrm>
        <a:off x="6888381" y="957738"/>
        <a:ext cx="1746325" cy="10842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1C0DAF-8F1C-448C-AF27-E219F57B58DF}">
      <dsp:nvSpPr>
        <dsp:cNvPr id="0" name=""/>
        <dsp:cNvSpPr/>
      </dsp:nvSpPr>
      <dsp:spPr>
        <a:xfrm>
          <a:off x="0" y="567461"/>
          <a:ext cx="9007024" cy="9547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Assessment of the status of species and ecosystems, main pressures, impacts, and evaluation of the change since QSR 2010 and IA2017</a:t>
          </a:r>
          <a:endParaRPr lang="en-US" sz="2400" kern="1200"/>
        </a:p>
      </dsp:txBody>
      <dsp:txXfrm>
        <a:off x="46606" y="614067"/>
        <a:ext cx="8913812" cy="861507"/>
      </dsp:txXfrm>
    </dsp:sp>
    <dsp:sp modelId="{9A64BD46-1F38-4BD4-B719-3078508B13C4}">
      <dsp:nvSpPr>
        <dsp:cNvPr id="0" name=""/>
        <dsp:cNvSpPr/>
      </dsp:nvSpPr>
      <dsp:spPr>
        <a:xfrm>
          <a:off x="0" y="1591301"/>
          <a:ext cx="9007024" cy="9547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Evaluation of the impacts of climate change &amp; ocean acidification </a:t>
          </a:r>
          <a:endParaRPr lang="en-US" sz="2400" kern="1200"/>
        </a:p>
      </dsp:txBody>
      <dsp:txXfrm>
        <a:off x="46606" y="1637907"/>
        <a:ext cx="8913812" cy="861507"/>
      </dsp:txXfrm>
    </dsp:sp>
    <dsp:sp modelId="{90F437D3-001D-4811-8C5D-A257F00F3A4C}">
      <dsp:nvSpPr>
        <dsp:cNvPr id="0" name=""/>
        <dsp:cNvSpPr/>
      </dsp:nvSpPr>
      <dsp:spPr>
        <a:xfrm>
          <a:off x="0" y="2615141"/>
          <a:ext cx="9007024" cy="9547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Identification and review of new and emerging issues.</a:t>
          </a:r>
          <a:endParaRPr lang="en-US" sz="2400" kern="1200"/>
        </a:p>
      </dsp:txBody>
      <dsp:txXfrm>
        <a:off x="46606" y="2661747"/>
        <a:ext cx="8913812" cy="86150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0D6CC1-BD3F-4FA6-A135-CFCD5D4435FE}" type="datetimeFigureOut">
              <a:rPr lang="en-GB" smtClean="0"/>
              <a:t>01/11/2023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034A5-64CC-4215-941A-AD72438B2996}" type="slidenum">
              <a:rPr lang="en-GB" smtClean="0"/>
              <a:t>‹#›</a:t>
            </a:fld>
            <a:endParaRPr lang="en-GB"/>
          </a:p>
        </p:txBody>
      </p:sp>
    </p:spTree>
    <p:extLst>
      <p:ext uri="{BB962C8B-B14F-4D97-AF65-F5344CB8AC3E}">
        <p14:creationId xmlns:p14="http://schemas.microsoft.com/office/powerpoint/2010/main" val="199811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A034A5-64CC-4215-941A-AD72438B2996}" type="slidenum">
              <a:rPr lang="en-GB" smtClean="0"/>
              <a:t>1</a:t>
            </a:fld>
            <a:endParaRPr lang="en-GB"/>
          </a:p>
        </p:txBody>
      </p:sp>
    </p:spTree>
    <p:extLst>
      <p:ext uri="{BB962C8B-B14F-4D97-AF65-F5344CB8AC3E}">
        <p14:creationId xmlns:p14="http://schemas.microsoft.com/office/powerpoint/2010/main" val="1048355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A034A5-64CC-4215-941A-AD72438B2996}" type="slidenum">
              <a:rPr lang="en-GB" smtClean="0"/>
              <a:t>2</a:t>
            </a:fld>
            <a:endParaRPr lang="en-GB"/>
          </a:p>
        </p:txBody>
      </p:sp>
    </p:spTree>
    <p:extLst>
      <p:ext uri="{BB962C8B-B14F-4D97-AF65-F5344CB8AC3E}">
        <p14:creationId xmlns:p14="http://schemas.microsoft.com/office/powerpoint/2010/main" val="2305146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a:solidFill>
                  <a:schemeClr val="tx2">
                    <a:lumMod val="75000"/>
                  </a:schemeClr>
                </a:solidFill>
              </a:rPr>
              <a:t>The QSR 2023 is an </a:t>
            </a:r>
            <a:r>
              <a:rPr lang="en-GB" sz="1200" b="1">
                <a:solidFill>
                  <a:schemeClr val="tx2">
                    <a:lumMod val="75000"/>
                  </a:schemeClr>
                </a:solidFill>
              </a:rPr>
              <a:t>ambitious collective endeavour </a:t>
            </a:r>
            <a:r>
              <a:rPr lang="en-GB" sz="1200">
                <a:solidFill>
                  <a:schemeClr val="tx2">
                    <a:lumMod val="75000"/>
                  </a:schemeClr>
                </a:solidFill>
              </a:rPr>
              <a:t>involving the whole OSPAR network.</a:t>
            </a:r>
          </a:p>
          <a:p>
            <a:pPr algn="l"/>
            <a:endParaRPr lang="en-GB" sz="1200">
              <a:solidFill>
                <a:schemeClr val="tx2">
                  <a:lumMod val="75000"/>
                </a:schemeClr>
              </a:solidFill>
            </a:endParaRPr>
          </a:p>
          <a:p>
            <a:pPr marL="571500" indent="-571500">
              <a:buFont typeface="Wingdings" panose="05000000000000000000" pitchFamily="2" charset="2"/>
              <a:buChar char="ü"/>
            </a:pPr>
            <a:r>
              <a:rPr lang="en-GB" sz="1200">
                <a:solidFill>
                  <a:schemeClr val="tx2">
                    <a:lumMod val="75000"/>
                  </a:schemeClr>
                </a:solidFill>
              </a:rPr>
              <a:t> The </a:t>
            </a:r>
            <a:r>
              <a:rPr lang="en-GB" sz="1200" b="1">
                <a:solidFill>
                  <a:schemeClr val="tx2">
                    <a:lumMod val="75000"/>
                  </a:schemeClr>
                </a:solidFill>
              </a:rPr>
              <a:t>16 Contracting Parties </a:t>
            </a:r>
            <a:r>
              <a:rPr lang="en-GB" sz="1200">
                <a:solidFill>
                  <a:schemeClr val="tx2">
                    <a:lumMod val="75000"/>
                  </a:schemeClr>
                </a:solidFill>
              </a:rPr>
              <a:t>to the OSPAR Convention are the primary contributors, nominating more than </a:t>
            </a:r>
            <a:r>
              <a:rPr lang="en-GB" sz="1200" b="1">
                <a:solidFill>
                  <a:schemeClr val="tx2">
                    <a:lumMod val="75000"/>
                  </a:schemeClr>
                </a:solidFill>
              </a:rPr>
              <a:t>400 experts </a:t>
            </a:r>
            <a:r>
              <a:rPr lang="en-GB" sz="1200">
                <a:solidFill>
                  <a:schemeClr val="tx2">
                    <a:lumMod val="75000"/>
                  </a:schemeClr>
                </a:solidFill>
              </a:rPr>
              <a:t>to lead on the delivery of the various assessments which form the scientific bedrock of the QSR. </a:t>
            </a:r>
          </a:p>
          <a:p>
            <a:pPr marL="571500" indent="-571500">
              <a:buFont typeface="Wingdings" panose="05000000000000000000" pitchFamily="2" charset="2"/>
              <a:buChar char="ü"/>
            </a:pPr>
            <a:endParaRPr lang="en-GB" sz="1200">
              <a:solidFill>
                <a:schemeClr val="tx2">
                  <a:lumMod val="75000"/>
                </a:schemeClr>
              </a:solidFill>
            </a:endParaRPr>
          </a:p>
          <a:p>
            <a:pPr marL="571500" indent="-571500">
              <a:buFont typeface="Wingdings" panose="05000000000000000000" pitchFamily="2" charset="2"/>
              <a:buChar char="ü"/>
            </a:pPr>
            <a:r>
              <a:rPr lang="en-GB" sz="1200">
                <a:solidFill>
                  <a:schemeClr val="tx2">
                    <a:lumMod val="75000"/>
                  </a:schemeClr>
                </a:solidFill>
              </a:rPr>
              <a:t>The contributions of </a:t>
            </a:r>
            <a:r>
              <a:rPr lang="en-GB" sz="1200" b="1">
                <a:solidFill>
                  <a:schemeClr val="tx2">
                    <a:lumMod val="75000"/>
                  </a:schemeClr>
                </a:solidFill>
              </a:rPr>
              <a:t>OSPAR Observers</a:t>
            </a:r>
            <a:r>
              <a:rPr lang="en-GB" sz="1200">
                <a:solidFill>
                  <a:schemeClr val="tx2">
                    <a:lumMod val="75000"/>
                  </a:schemeClr>
                </a:solidFill>
              </a:rPr>
              <a:t> from intergovernmental partner organisations and blue economy and environmental non-governmental organisations help to close any information gaps in data, a crucial aspect of this assessment and monitoring process. </a:t>
            </a:r>
          </a:p>
          <a:p>
            <a:pPr marL="571500" indent="-571500">
              <a:buFont typeface="Wingdings" panose="05000000000000000000" pitchFamily="2" charset="2"/>
              <a:buChar char="ü"/>
            </a:pPr>
            <a:endParaRPr lang="en-GB" sz="1200">
              <a:solidFill>
                <a:schemeClr val="tx2">
                  <a:lumMod val="75000"/>
                </a:schemeClr>
              </a:solidFill>
            </a:endParaRPr>
          </a:p>
          <a:p>
            <a:pPr marL="571500" indent="-571500">
              <a:buFont typeface="Wingdings" panose="05000000000000000000" pitchFamily="2" charset="2"/>
              <a:buChar char="ü"/>
            </a:pPr>
            <a:r>
              <a:rPr lang="en-GB" sz="1200">
                <a:solidFill>
                  <a:schemeClr val="tx2">
                    <a:lumMod val="75000"/>
                  </a:schemeClr>
                </a:solidFill>
              </a:rPr>
              <a:t>The </a:t>
            </a:r>
            <a:r>
              <a:rPr lang="en-GB" sz="1200" b="1">
                <a:solidFill>
                  <a:schemeClr val="tx2">
                    <a:lumMod val="75000"/>
                  </a:schemeClr>
                </a:solidFill>
              </a:rPr>
              <a:t>OSPAR Secretariat </a:t>
            </a:r>
            <a:r>
              <a:rPr lang="en-GB" sz="1200">
                <a:solidFill>
                  <a:schemeClr val="tx2">
                    <a:lumMod val="75000"/>
                  </a:schemeClr>
                </a:solidFill>
              </a:rPr>
              <a:t>oversees the coordination of the process.</a:t>
            </a:r>
          </a:p>
          <a:p>
            <a:endParaRPr lang="en-GB"/>
          </a:p>
        </p:txBody>
      </p:sp>
      <p:sp>
        <p:nvSpPr>
          <p:cNvPr id="4" name="Slide Number Placeholder 3"/>
          <p:cNvSpPr>
            <a:spLocks noGrp="1"/>
          </p:cNvSpPr>
          <p:nvPr>
            <p:ph type="sldNum" sz="quarter" idx="5"/>
          </p:nvPr>
        </p:nvSpPr>
        <p:spPr/>
        <p:txBody>
          <a:bodyPr/>
          <a:lstStyle/>
          <a:p>
            <a:fld id="{48A034A5-64CC-4215-941A-AD72438B2996}" type="slidenum">
              <a:rPr lang="en-GB" smtClean="0"/>
              <a:t>4</a:t>
            </a:fld>
            <a:endParaRPr lang="en-GB"/>
          </a:p>
        </p:txBody>
      </p:sp>
    </p:spTree>
    <p:extLst>
      <p:ext uri="{BB962C8B-B14F-4D97-AF65-F5344CB8AC3E}">
        <p14:creationId xmlns:p14="http://schemas.microsoft.com/office/powerpoint/2010/main" val="839071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The QSR 2023 covers the entire OSPAR maritime area. </a:t>
            </a:r>
          </a:p>
          <a:p>
            <a:r>
              <a:rPr lang="sv-SE"/>
              <a:t>It is recognised that data availability may limit assessments, particularly in Region I and V. </a:t>
            </a:r>
          </a:p>
          <a:p>
            <a:r>
              <a:rPr lang="sv-SE"/>
              <a:t>The Intermediate Assessment 2017 (IA2017) did not aim to cover the whole OSPAR maritime area, as the focus was on common indicator assessments overlapping the OSPAR maritime area that is also EU waters assessed under the EU MSFD.</a:t>
            </a:r>
            <a:endParaRPr lang="en-GB"/>
          </a:p>
        </p:txBody>
      </p:sp>
      <p:sp>
        <p:nvSpPr>
          <p:cNvPr id="4" name="Slide Number Placeholder 3"/>
          <p:cNvSpPr>
            <a:spLocks noGrp="1"/>
          </p:cNvSpPr>
          <p:nvPr>
            <p:ph type="sldNum" sz="quarter" idx="5"/>
          </p:nvPr>
        </p:nvSpPr>
        <p:spPr/>
        <p:txBody>
          <a:bodyPr/>
          <a:lstStyle/>
          <a:p>
            <a:fld id="{48A034A5-64CC-4215-941A-AD72438B2996}" type="slidenum">
              <a:rPr lang="en-GB" smtClean="0"/>
              <a:t>5</a:t>
            </a:fld>
            <a:endParaRPr lang="en-GB"/>
          </a:p>
        </p:txBody>
      </p:sp>
    </p:spTree>
    <p:extLst>
      <p:ext uri="{BB962C8B-B14F-4D97-AF65-F5344CB8AC3E}">
        <p14:creationId xmlns:p14="http://schemas.microsoft.com/office/powerpoint/2010/main" val="1000290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The following is recognised and accepted:</a:t>
            </a:r>
          </a:p>
          <a:p>
            <a:endParaRPr lang="sv-SE"/>
          </a:p>
          <a:p>
            <a:pPr marL="171450" indent="-171450">
              <a:buFontTx/>
              <a:buChar char="-"/>
            </a:pPr>
            <a:r>
              <a:rPr lang="sv-SE"/>
              <a:t>Both or either period (2009-2021/2015-2021) can be assessed, it is dependent on many factors which is possible</a:t>
            </a:r>
          </a:p>
          <a:p>
            <a:pPr marL="171450" indent="-171450">
              <a:buFontTx/>
              <a:buChar char="-"/>
            </a:pPr>
            <a:r>
              <a:rPr lang="sv-SE"/>
              <a:t>The availability of data and the temporal coverage of data will vary between assessments</a:t>
            </a:r>
          </a:p>
          <a:p>
            <a:pPr marL="171450" indent="-171450">
              <a:buFontTx/>
              <a:buChar char="-"/>
            </a:pPr>
            <a:r>
              <a:rPr lang="sv-SE"/>
              <a:t>For some assessments it will be possible to compare to an assessment carried out in QSR 2010, for other assessments the first comparable assessment was made in IA 2017</a:t>
            </a:r>
          </a:p>
          <a:p>
            <a:pPr marL="171450" indent="-171450">
              <a:buFontTx/>
              <a:buChar char="-"/>
            </a:pPr>
            <a:r>
              <a:rPr lang="sv-SE"/>
              <a:t>For some assessments historical trend data need to be included in the assessment in order to interpret the result</a:t>
            </a:r>
          </a:p>
          <a:p>
            <a:pPr marL="171450" indent="-171450">
              <a:buFontTx/>
              <a:buChar char="-"/>
            </a:pPr>
            <a:r>
              <a:rPr lang="sv-SE"/>
              <a:t>There is no need to include one data point for each year in the period, nor is there a requirement to include a datapoint from the year 2021, expert judgement is needed to determine what datapoints are needed to assess the period</a:t>
            </a:r>
          </a:p>
        </p:txBody>
      </p:sp>
      <p:sp>
        <p:nvSpPr>
          <p:cNvPr id="4" name="Slide Number Placeholder 3"/>
          <p:cNvSpPr>
            <a:spLocks noGrp="1"/>
          </p:cNvSpPr>
          <p:nvPr>
            <p:ph type="sldNum" sz="quarter" idx="5"/>
          </p:nvPr>
        </p:nvSpPr>
        <p:spPr/>
        <p:txBody>
          <a:bodyPr/>
          <a:lstStyle/>
          <a:p>
            <a:fld id="{48A034A5-64CC-4215-941A-AD72438B2996}" type="slidenum">
              <a:rPr lang="en-GB" smtClean="0"/>
              <a:t>7</a:t>
            </a:fld>
            <a:endParaRPr lang="en-GB"/>
          </a:p>
        </p:txBody>
      </p:sp>
    </p:spTree>
    <p:extLst>
      <p:ext uri="{BB962C8B-B14F-4D97-AF65-F5344CB8AC3E}">
        <p14:creationId xmlns:p14="http://schemas.microsoft.com/office/powerpoint/2010/main" val="705578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The QSR 2023 will consist of </a:t>
            </a:r>
          </a:p>
          <a:p>
            <a:pPr marL="171450" indent="-171450">
              <a:buFontTx/>
              <a:buChar char="-"/>
            </a:pPr>
            <a:r>
              <a:rPr lang="sv-SE"/>
              <a:t>1 high-level synthesis report (70-100 pages), </a:t>
            </a:r>
          </a:p>
          <a:p>
            <a:pPr marL="171450" indent="-171450">
              <a:buFontTx/>
              <a:buChar char="-"/>
            </a:pPr>
            <a:r>
              <a:rPr lang="sv-SE"/>
              <a:t>15 thematic assessments that synthesise per topic (ca 20-30 pages)</a:t>
            </a:r>
          </a:p>
          <a:p>
            <a:pPr marL="171450" indent="-171450">
              <a:buFontTx/>
              <a:buChar char="-"/>
            </a:pPr>
            <a:r>
              <a:rPr lang="en-GB"/>
              <a:t>30-40 common indicator assessments</a:t>
            </a:r>
          </a:p>
          <a:p>
            <a:pPr marL="171450" indent="-171450">
              <a:buFontTx/>
              <a:buChar char="-"/>
            </a:pPr>
            <a:r>
              <a:rPr lang="en-GB"/>
              <a:t>30-50 other assessments</a:t>
            </a:r>
          </a:p>
          <a:p>
            <a:pPr marL="171450" indent="-171450">
              <a:buFontTx/>
              <a:buChar char="-"/>
            </a:pPr>
            <a:r>
              <a:rPr lang="en-GB"/>
              <a:t>and many data sets and various data products (made available through ODIMS)</a:t>
            </a:r>
          </a:p>
          <a:p>
            <a:pPr marL="171450" indent="-171450">
              <a:buFontTx/>
              <a:buChar char="-"/>
            </a:pPr>
            <a:endParaRPr lang="en-GB"/>
          </a:p>
          <a:p>
            <a:pPr marL="0" indent="0">
              <a:buFontTx/>
              <a:buNone/>
            </a:pPr>
            <a:r>
              <a:rPr lang="en-GB"/>
              <a:t>The products are presented in a pyramid that should be read BOTTOM-UP. The QSR 2023 will build on the regular data collection and assessment processes that are ongoing in OSPAR, some extra data sets will also be collected. The available material will be synthesised in a first step towards a thematic assessment, and then in a second step to the synthesis report. </a:t>
            </a:r>
          </a:p>
          <a:p>
            <a:pPr marL="0" indent="0">
              <a:buFontTx/>
              <a:buNone/>
            </a:pPr>
            <a:endParaRPr lang="en-GB"/>
          </a:p>
        </p:txBody>
      </p:sp>
      <p:sp>
        <p:nvSpPr>
          <p:cNvPr id="4" name="Slide Number Placeholder 3"/>
          <p:cNvSpPr>
            <a:spLocks noGrp="1"/>
          </p:cNvSpPr>
          <p:nvPr>
            <p:ph type="sldNum" sz="quarter" idx="5"/>
          </p:nvPr>
        </p:nvSpPr>
        <p:spPr/>
        <p:txBody>
          <a:bodyPr/>
          <a:lstStyle/>
          <a:p>
            <a:fld id="{48A034A5-64CC-4215-941A-AD72438B2996}" type="slidenum">
              <a:rPr lang="en-GB" smtClean="0"/>
              <a:t>8</a:t>
            </a:fld>
            <a:endParaRPr lang="en-GB"/>
          </a:p>
        </p:txBody>
      </p:sp>
    </p:spTree>
    <p:extLst>
      <p:ext uri="{BB962C8B-B14F-4D97-AF65-F5344CB8AC3E}">
        <p14:creationId xmlns:p14="http://schemas.microsoft.com/office/powerpoint/2010/main" val="4140374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Always refer to the QSR 2023 Guidance Document (Agreement 2019-02) for steer on process, content, responsibilities and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This document is the first point of call with any query on QSR matters. It describes everything from roles and responsibilities among OSPAR subsidiary bodies, to the technical categories to be applied in confidence assessments. </a:t>
            </a:r>
          </a:p>
        </p:txBody>
      </p:sp>
      <p:sp>
        <p:nvSpPr>
          <p:cNvPr id="4" name="Slide Number Placeholder 3"/>
          <p:cNvSpPr>
            <a:spLocks noGrp="1"/>
          </p:cNvSpPr>
          <p:nvPr>
            <p:ph type="sldNum" sz="quarter" idx="5"/>
          </p:nvPr>
        </p:nvSpPr>
        <p:spPr/>
        <p:txBody>
          <a:bodyPr/>
          <a:lstStyle/>
          <a:p>
            <a:fld id="{48A034A5-64CC-4215-941A-AD72438B2996}" type="slidenum">
              <a:rPr lang="en-GB" smtClean="0"/>
              <a:t>13</a:t>
            </a:fld>
            <a:endParaRPr lang="en-GB"/>
          </a:p>
        </p:txBody>
      </p:sp>
    </p:spTree>
    <p:extLst>
      <p:ext uri="{BB962C8B-B14F-4D97-AF65-F5344CB8AC3E}">
        <p14:creationId xmlns:p14="http://schemas.microsoft.com/office/powerpoint/2010/main" val="2856090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3684C99-11EB-4A96-A34B-7EA5566D7464}" type="datetimeFigureOut">
              <a:rPr lang="en-GB" smtClean="0"/>
              <a:t>01/11/2023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ABC359-EBEA-4B51-BA34-F101232CE5D9}" type="slidenum">
              <a:rPr lang="en-GB" smtClean="0"/>
              <a:t>‹#›</a:t>
            </a:fld>
            <a:endParaRPr lang="en-GB"/>
          </a:p>
        </p:txBody>
      </p:sp>
    </p:spTree>
    <p:extLst>
      <p:ext uri="{BB962C8B-B14F-4D97-AF65-F5344CB8AC3E}">
        <p14:creationId xmlns:p14="http://schemas.microsoft.com/office/powerpoint/2010/main" val="316803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684C99-11EB-4A96-A34B-7EA5566D7464}" type="datetimeFigureOut">
              <a:rPr lang="en-GB" smtClean="0"/>
              <a:t>01/11/2023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ABC359-EBEA-4B51-BA34-F101232CE5D9}" type="slidenum">
              <a:rPr lang="en-GB" smtClean="0"/>
              <a:t>‹#›</a:t>
            </a:fld>
            <a:endParaRPr lang="en-GB"/>
          </a:p>
        </p:txBody>
      </p:sp>
    </p:spTree>
    <p:extLst>
      <p:ext uri="{BB962C8B-B14F-4D97-AF65-F5344CB8AC3E}">
        <p14:creationId xmlns:p14="http://schemas.microsoft.com/office/powerpoint/2010/main" val="1162166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684C99-11EB-4A96-A34B-7EA5566D7464}" type="datetimeFigureOut">
              <a:rPr lang="en-GB" smtClean="0"/>
              <a:t>01/11/2023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ABC359-EBEA-4B51-BA34-F101232CE5D9}" type="slidenum">
              <a:rPr lang="en-GB" smtClean="0"/>
              <a:t>‹#›</a:t>
            </a:fld>
            <a:endParaRPr lang="en-GB"/>
          </a:p>
        </p:txBody>
      </p:sp>
    </p:spTree>
    <p:extLst>
      <p:ext uri="{BB962C8B-B14F-4D97-AF65-F5344CB8AC3E}">
        <p14:creationId xmlns:p14="http://schemas.microsoft.com/office/powerpoint/2010/main" val="503530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C007C9-6D0E-4920-80E8-7A9F9B5A86BB}" type="datetimeFigureOut">
              <a:rPr lang="en-GB" smtClean="0"/>
              <a:t>01/11/2023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29659ED-BC7A-4D47-A549-B20E83416994}" type="slidenum">
              <a:rPr lang="en-GB" smtClean="0"/>
              <a:t>‹#›</a:t>
            </a:fld>
            <a:endParaRPr lang="en-GB"/>
          </a:p>
        </p:txBody>
      </p:sp>
    </p:spTree>
    <p:extLst>
      <p:ext uri="{BB962C8B-B14F-4D97-AF65-F5344CB8AC3E}">
        <p14:creationId xmlns:p14="http://schemas.microsoft.com/office/powerpoint/2010/main" val="1858049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3684C99-11EB-4A96-A34B-7EA5566D7464}" type="datetimeFigureOut">
              <a:rPr lang="en-GB" smtClean="0"/>
              <a:t>01/11/2023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ABC359-EBEA-4B51-BA34-F101232CE5D9}" type="slidenum">
              <a:rPr lang="en-GB" smtClean="0"/>
              <a:t>‹#›</a:t>
            </a:fld>
            <a:endParaRPr lang="en-GB"/>
          </a:p>
        </p:txBody>
      </p:sp>
    </p:spTree>
    <p:extLst>
      <p:ext uri="{BB962C8B-B14F-4D97-AF65-F5344CB8AC3E}">
        <p14:creationId xmlns:p14="http://schemas.microsoft.com/office/powerpoint/2010/main" val="599976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684C99-11EB-4A96-A34B-7EA5566D7464}" type="datetimeFigureOut">
              <a:rPr lang="en-GB" smtClean="0"/>
              <a:t>01/11/2023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ABC359-EBEA-4B51-BA34-F101232CE5D9}" type="slidenum">
              <a:rPr lang="en-GB" smtClean="0"/>
              <a:t>‹#›</a:t>
            </a:fld>
            <a:endParaRPr lang="en-GB"/>
          </a:p>
        </p:txBody>
      </p:sp>
    </p:spTree>
    <p:extLst>
      <p:ext uri="{BB962C8B-B14F-4D97-AF65-F5344CB8AC3E}">
        <p14:creationId xmlns:p14="http://schemas.microsoft.com/office/powerpoint/2010/main" val="3405530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3684C99-11EB-4A96-A34B-7EA5566D7464}" type="datetimeFigureOut">
              <a:rPr lang="en-GB" smtClean="0"/>
              <a:t>01/11/2023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ABC359-EBEA-4B51-BA34-F101232CE5D9}" type="slidenum">
              <a:rPr lang="en-GB" smtClean="0"/>
              <a:t>‹#›</a:t>
            </a:fld>
            <a:endParaRPr lang="en-GB"/>
          </a:p>
        </p:txBody>
      </p:sp>
    </p:spTree>
    <p:extLst>
      <p:ext uri="{BB962C8B-B14F-4D97-AF65-F5344CB8AC3E}">
        <p14:creationId xmlns:p14="http://schemas.microsoft.com/office/powerpoint/2010/main" val="1430329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3684C99-11EB-4A96-A34B-7EA5566D7464}" type="datetimeFigureOut">
              <a:rPr lang="en-GB" smtClean="0"/>
              <a:t>01/11/2023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8ABC359-EBEA-4B51-BA34-F101232CE5D9}" type="slidenum">
              <a:rPr lang="en-GB" smtClean="0"/>
              <a:t>‹#›</a:t>
            </a:fld>
            <a:endParaRPr lang="en-GB"/>
          </a:p>
        </p:txBody>
      </p:sp>
    </p:spTree>
    <p:extLst>
      <p:ext uri="{BB962C8B-B14F-4D97-AF65-F5344CB8AC3E}">
        <p14:creationId xmlns:p14="http://schemas.microsoft.com/office/powerpoint/2010/main" val="527552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3684C99-11EB-4A96-A34B-7EA5566D7464}" type="datetimeFigureOut">
              <a:rPr lang="en-GB" smtClean="0"/>
              <a:t>01/11/2023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8ABC359-EBEA-4B51-BA34-F101232CE5D9}" type="slidenum">
              <a:rPr lang="en-GB" smtClean="0"/>
              <a:t>‹#›</a:t>
            </a:fld>
            <a:endParaRPr lang="en-GB"/>
          </a:p>
        </p:txBody>
      </p:sp>
    </p:spTree>
    <p:extLst>
      <p:ext uri="{BB962C8B-B14F-4D97-AF65-F5344CB8AC3E}">
        <p14:creationId xmlns:p14="http://schemas.microsoft.com/office/powerpoint/2010/main" val="3436812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684C99-11EB-4A96-A34B-7EA5566D7464}" type="datetimeFigureOut">
              <a:rPr lang="en-GB" smtClean="0"/>
              <a:t>01/11/2023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8ABC359-EBEA-4B51-BA34-F101232CE5D9}" type="slidenum">
              <a:rPr lang="en-GB" smtClean="0"/>
              <a:t>‹#›</a:t>
            </a:fld>
            <a:endParaRPr lang="en-GB"/>
          </a:p>
        </p:txBody>
      </p:sp>
    </p:spTree>
    <p:extLst>
      <p:ext uri="{BB962C8B-B14F-4D97-AF65-F5344CB8AC3E}">
        <p14:creationId xmlns:p14="http://schemas.microsoft.com/office/powerpoint/2010/main" val="2521964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684C99-11EB-4A96-A34B-7EA5566D7464}" type="datetimeFigureOut">
              <a:rPr lang="en-GB" smtClean="0"/>
              <a:t>01/11/2023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ABC359-EBEA-4B51-BA34-F101232CE5D9}" type="slidenum">
              <a:rPr lang="en-GB" smtClean="0"/>
              <a:t>‹#›</a:t>
            </a:fld>
            <a:endParaRPr lang="en-GB"/>
          </a:p>
        </p:txBody>
      </p:sp>
    </p:spTree>
    <p:extLst>
      <p:ext uri="{BB962C8B-B14F-4D97-AF65-F5344CB8AC3E}">
        <p14:creationId xmlns:p14="http://schemas.microsoft.com/office/powerpoint/2010/main" val="834608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684C99-11EB-4A96-A34B-7EA5566D7464}" type="datetimeFigureOut">
              <a:rPr lang="en-GB" smtClean="0"/>
              <a:t>01/11/2023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ABC359-EBEA-4B51-BA34-F101232CE5D9}" type="slidenum">
              <a:rPr lang="en-GB" smtClean="0"/>
              <a:t>‹#›</a:t>
            </a:fld>
            <a:endParaRPr lang="en-GB"/>
          </a:p>
        </p:txBody>
      </p:sp>
    </p:spTree>
    <p:extLst>
      <p:ext uri="{BB962C8B-B14F-4D97-AF65-F5344CB8AC3E}">
        <p14:creationId xmlns:p14="http://schemas.microsoft.com/office/powerpoint/2010/main" val="255108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84C99-11EB-4A96-A34B-7EA5566D7464}" type="datetimeFigureOut">
              <a:rPr lang="en-GB" smtClean="0"/>
              <a:t>01/11/2023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C359-EBEA-4B51-BA34-F101232CE5D9}" type="slidenum">
              <a:rPr lang="en-GB" smtClean="0"/>
              <a:t>‹#›</a:t>
            </a:fld>
            <a:endParaRPr lang="en-GB"/>
          </a:p>
        </p:txBody>
      </p:sp>
    </p:spTree>
    <p:extLst>
      <p:ext uri="{BB962C8B-B14F-4D97-AF65-F5344CB8AC3E}">
        <p14:creationId xmlns:p14="http://schemas.microsoft.com/office/powerpoint/2010/main" val="665089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www.ospar.org/work-areas/cross-cutting-issues/qsr2023"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6.svg"/><Relationship Id="rId2" Type="http://schemas.openxmlformats.org/officeDocument/2006/relationships/notesSlide" Target="../notesSlides/notesSlide3.xml"/><Relationship Id="rId16" Type="http://schemas.openxmlformats.org/officeDocument/2006/relationships/image" Target="../media/image20.sv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5.png"/><Relationship Id="rId5" Type="http://schemas.openxmlformats.org/officeDocument/2006/relationships/diagramQuickStyle" Target="../diagrams/quickStyle1.xml"/><Relationship Id="rId15" Type="http://schemas.openxmlformats.org/officeDocument/2006/relationships/image" Target="../media/image19.png"/><Relationship Id="rId10" Type="http://schemas.openxmlformats.org/officeDocument/2006/relationships/image" Target="../media/image14.svg"/><Relationship Id="rId4" Type="http://schemas.openxmlformats.org/officeDocument/2006/relationships/diagramLayout" Target="../diagrams/layout1.xml"/><Relationship Id="rId9" Type="http://schemas.openxmlformats.org/officeDocument/2006/relationships/image" Target="../media/image13.png"/><Relationship Id="rId14"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8C2571B-24D1-4220-87B5-E34D3D68BC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40247"/>
            <a:ext cx="9180575" cy="2279441"/>
          </a:xfrm>
          <a:prstGeom prst="rect">
            <a:avLst/>
          </a:prstGeom>
        </p:spPr>
      </p:pic>
      <p:pic>
        <p:nvPicPr>
          <p:cNvPr id="7" name="Picture 6" descr="A picture containing text, clipart, vector graphics&#10;&#10;Description automatically generated">
            <a:extLst>
              <a:ext uri="{FF2B5EF4-FFF2-40B4-BE49-F238E27FC236}">
                <a16:creationId xmlns:a16="http://schemas.microsoft.com/office/drawing/2014/main" id="{6ECCB685-B7E0-85DF-0046-BFC6BF47B4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2188" y="343612"/>
            <a:ext cx="5020292" cy="1311721"/>
          </a:xfrm>
          <a:prstGeom prst="rect">
            <a:avLst/>
          </a:prstGeom>
        </p:spPr>
      </p:pic>
      <p:sp>
        <p:nvSpPr>
          <p:cNvPr id="2" name="Title 1"/>
          <p:cNvSpPr>
            <a:spLocks noGrp="1"/>
          </p:cNvSpPr>
          <p:nvPr>
            <p:ph type="ctrTitle"/>
          </p:nvPr>
        </p:nvSpPr>
        <p:spPr>
          <a:xfrm>
            <a:off x="582226" y="2559504"/>
            <a:ext cx="7942974" cy="1470025"/>
          </a:xfrm>
        </p:spPr>
        <p:txBody>
          <a:bodyPr>
            <a:normAutofit/>
          </a:bodyPr>
          <a:lstStyle/>
          <a:p>
            <a:r>
              <a:rPr lang="en-GB" sz="3600">
                <a:solidFill>
                  <a:srgbClr val="19526C"/>
                </a:solidFill>
              </a:rPr>
              <a:t>OSPAR's Quality Status Report 2023</a:t>
            </a:r>
            <a:endParaRPr lang="en-GB" sz="3600">
              <a:solidFill>
                <a:srgbClr val="19526C"/>
              </a:solidFill>
              <a:cs typeface="Calibri"/>
            </a:endParaRPr>
          </a:p>
        </p:txBody>
      </p:sp>
      <p:sp>
        <p:nvSpPr>
          <p:cNvPr id="3" name="Subtitle 2"/>
          <p:cNvSpPr>
            <a:spLocks noGrp="1"/>
          </p:cNvSpPr>
          <p:nvPr>
            <p:ph type="subTitle" idx="1"/>
          </p:nvPr>
        </p:nvSpPr>
        <p:spPr>
          <a:xfrm>
            <a:off x="1371600" y="4298496"/>
            <a:ext cx="6400800" cy="1806539"/>
          </a:xfrm>
        </p:spPr>
        <p:txBody>
          <a:bodyPr vert="horz" lIns="91440" tIns="45720" rIns="91440" bIns="45720" rtlCol="0" anchor="t">
            <a:normAutofit/>
          </a:bodyPr>
          <a:lstStyle/>
          <a:p>
            <a:r>
              <a:rPr lang="en-GB" sz="2800">
                <a:cs typeface="Calibri"/>
              </a:rPr>
              <a:t>[Name]</a:t>
            </a:r>
          </a:p>
          <a:p>
            <a:r>
              <a:rPr lang="en-GB" sz="2800">
                <a:cs typeface="Calibri"/>
              </a:rPr>
              <a:t>[Date]</a:t>
            </a:r>
          </a:p>
          <a:p>
            <a:r>
              <a:rPr lang="en-GB" sz="2800">
                <a:cs typeface="Calibri"/>
              </a:rPr>
              <a:t>[Event]</a:t>
            </a:r>
          </a:p>
          <a:p>
            <a:endParaRPr lang="en-GB" sz="2800">
              <a:cs typeface="Calibri"/>
            </a:endParaRP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5" y="6525345"/>
            <a:ext cx="9180576" cy="33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Graphic 5">
            <a:extLst>
              <a:ext uri="{FF2B5EF4-FFF2-40B4-BE49-F238E27FC236}">
                <a16:creationId xmlns:a16="http://schemas.microsoft.com/office/drawing/2014/main" id="{D29CBE31-0700-40C3-9236-24A3CDF513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9930" y="452130"/>
            <a:ext cx="2952328" cy="1094683"/>
          </a:xfrm>
          <a:prstGeom prst="rect">
            <a:avLst/>
          </a:prstGeom>
        </p:spPr>
      </p:pic>
    </p:spTree>
    <p:extLst>
      <p:ext uri="{BB962C8B-B14F-4D97-AF65-F5344CB8AC3E}">
        <p14:creationId xmlns:p14="http://schemas.microsoft.com/office/powerpoint/2010/main" val="1314657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268E199-A075-44AD-89B2-BF02126AC04E}"/>
              </a:ext>
            </a:extLst>
          </p:cNvPr>
          <p:cNvSpPr>
            <a:spLocks noGrp="1"/>
          </p:cNvSpPr>
          <p:nvPr>
            <p:ph type="title"/>
          </p:nvPr>
        </p:nvSpPr>
        <p:spPr>
          <a:xfrm>
            <a:off x="1522805" y="1124744"/>
            <a:ext cx="6480720" cy="1008112"/>
          </a:xfrm>
        </p:spPr>
        <p:txBody>
          <a:bodyPr>
            <a:noAutofit/>
          </a:bodyPr>
          <a:lstStyle/>
          <a:p>
            <a:pPr algn="l"/>
            <a:r>
              <a:rPr lang="en-GB" sz="3600" noProof="0">
                <a:solidFill>
                  <a:srgbClr val="19526C"/>
                </a:solidFill>
              </a:rPr>
              <a:t>Thematic assessment – DAPSIR </a:t>
            </a:r>
            <a:endParaRPr lang="en-GB" sz="3200" b="1" noProof="0"/>
          </a:p>
        </p:txBody>
      </p:sp>
      <p:pic>
        <p:nvPicPr>
          <p:cNvPr id="6" name="Picture 5" descr="A screenshot of a video game&#10;&#10;Description automatically generated">
            <a:extLst>
              <a:ext uri="{FF2B5EF4-FFF2-40B4-BE49-F238E27FC236}">
                <a16:creationId xmlns:a16="http://schemas.microsoft.com/office/drawing/2014/main" id="{08122119-6347-D454-84C6-7F6E234AFA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32856"/>
            <a:ext cx="9144000" cy="4158234"/>
          </a:xfrm>
          <a:prstGeom prst="rect">
            <a:avLst/>
          </a:prstGeom>
        </p:spPr>
      </p:pic>
    </p:spTree>
    <p:extLst>
      <p:ext uri="{BB962C8B-B14F-4D97-AF65-F5344CB8AC3E}">
        <p14:creationId xmlns:p14="http://schemas.microsoft.com/office/powerpoint/2010/main" val="3438444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Video 8" title="Lighthouse Lighting">
            <a:hlinkClick r:id="" action="ppaction://media"/>
            <a:extLst>
              <a:ext uri="{FF2B5EF4-FFF2-40B4-BE49-F238E27FC236}">
                <a16:creationId xmlns:a16="http://schemas.microsoft.com/office/drawing/2014/main" id="{C351E70C-DEC9-9AB1-C92A-1A480BB7277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52736"/>
            <a:ext cx="9144000" cy="5544616"/>
          </a:xfrm>
          <a:prstGeom prst="rect">
            <a:avLst/>
          </a:prstGeom>
        </p:spPr>
      </p:pic>
      <p:sp>
        <p:nvSpPr>
          <p:cNvPr id="12" name="Content Placeholder 2">
            <a:extLst>
              <a:ext uri="{FF2B5EF4-FFF2-40B4-BE49-F238E27FC236}">
                <a16:creationId xmlns:a16="http://schemas.microsoft.com/office/drawing/2014/main" id="{1B8181DE-3B23-1BF4-0DC3-089A3AD562F5}"/>
              </a:ext>
            </a:extLst>
          </p:cNvPr>
          <p:cNvSpPr>
            <a:spLocks noGrp="1"/>
          </p:cNvSpPr>
          <p:nvPr>
            <p:ph sz="quarter" idx="13"/>
          </p:nvPr>
        </p:nvSpPr>
        <p:spPr>
          <a:xfrm>
            <a:off x="2915816" y="2708920"/>
            <a:ext cx="5977048" cy="3435846"/>
          </a:xfrm>
        </p:spPr>
        <p:txBody>
          <a:bodyPr>
            <a:normAutofit fontScale="77500" lnSpcReduction="20000"/>
          </a:bodyPr>
          <a:lstStyle/>
          <a:p>
            <a:pPr marL="0" indent="0">
              <a:buNone/>
            </a:pPr>
            <a:r>
              <a:rPr lang="en-GB" sz="2400">
                <a:solidFill>
                  <a:schemeClr val="bg1"/>
                </a:solidFill>
              </a:rPr>
              <a:t>Objective: To assess whether the collective pressure from human activities are within levels compatible with achieving OSPAR desired quality status outcomes, through application of the ecosystem approach.</a:t>
            </a:r>
          </a:p>
          <a:p>
            <a:pPr marL="0" indent="0">
              <a:buNone/>
            </a:pPr>
            <a:endParaRPr lang="en-GB" sz="2400">
              <a:solidFill>
                <a:schemeClr val="bg1"/>
              </a:solidFill>
            </a:endParaRPr>
          </a:p>
          <a:p>
            <a:pPr marL="0" indent="0">
              <a:buNone/>
            </a:pPr>
            <a:r>
              <a:rPr lang="en-GB" sz="2400">
                <a:solidFill>
                  <a:schemeClr val="bg1"/>
                </a:solidFill>
              </a:rPr>
              <a:t>All thematic assessments have cumulative effect section.</a:t>
            </a:r>
          </a:p>
          <a:p>
            <a:pPr marL="0" indent="0">
              <a:buNone/>
            </a:pPr>
            <a:endParaRPr lang="en-GB" sz="2400">
              <a:solidFill>
                <a:schemeClr val="bg1"/>
              </a:solidFill>
            </a:endParaRPr>
          </a:p>
          <a:p>
            <a:pPr marL="0" indent="0">
              <a:buNone/>
            </a:pPr>
            <a:r>
              <a:rPr lang="en-GB" sz="2400">
                <a:solidFill>
                  <a:schemeClr val="bg1"/>
                </a:solidFill>
              </a:rPr>
              <a:t>5 biodiversity thematic assessments include Weighted Bow Tie Analyses (Sankey Diagrams). This is an </a:t>
            </a:r>
            <a:r>
              <a:rPr lang="en-GB" sz="2400">
                <a:solidFill>
                  <a:schemeClr val="bg1"/>
                </a:solidFill>
                <a:effectLst/>
                <a:ea typeface="Calibri" panose="020F0502020204030204" pitchFamily="34" charset="0"/>
                <a:cs typeface="Arial" panose="020B0604020202020204" pitchFamily="34" charset="0"/>
              </a:rPr>
              <a:t>indicative assessment of cumulative effects to identify those activities and pressures of greatest concern (and meriting priority action).</a:t>
            </a:r>
            <a:endParaRPr lang="en-GB" sz="2400">
              <a:solidFill>
                <a:schemeClr val="bg1"/>
              </a:solidFill>
            </a:endParaRPr>
          </a:p>
          <a:p>
            <a:pPr marL="0" indent="0">
              <a:buNone/>
            </a:pPr>
            <a:endParaRPr lang="en-GB" sz="2625">
              <a:latin typeface="Calibri" panose="020F0502020204030204" pitchFamily="34" charset="0"/>
            </a:endParaRPr>
          </a:p>
          <a:p>
            <a:pPr marL="0" indent="0">
              <a:buNone/>
            </a:pPr>
            <a:endParaRPr lang="en-GB" sz="2625">
              <a:latin typeface="Calibri" panose="020F0502020204030204" pitchFamily="34" charset="0"/>
            </a:endParaRPr>
          </a:p>
        </p:txBody>
      </p:sp>
      <p:sp>
        <p:nvSpPr>
          <p:cNvPr id="13" name="Title 1">
            <a:extLst>
              <a:ext uri="{FF2B5EF4-FFF2-40B4-BE49-F238E27FC236}">
                <a16:creationId xmlns:a16="http://schemas.microsoft.com/office/drawing/2014/main" id="{EB3D2E3C-9212-F941-6275-14CD3BA913E3}"/>
              </a:ext>
            </a:extLst>
          </p:cNvPr>
          <p:cNvSpPr>
            <a:spLocks noGrp="1"/>
          </p:cNvSpPr>
          <p:nvPr>
            <p:ph type="title"/>
          </p:nvPr>
        </p:nvSpPr>
        <p:spPr>
          <a:xfrm>
            <a:off x="-972616" y="1309328"/>
            <a:ext cx="8229600" cy="1143000"/>
          </a:xfrm>
        </p:spPr>
        <p:txBody>
          <a:bodyPr>
            <a:noAutofit/>
          </a:bodyPr>
          <a:lstStyle/>
          <a:p>
            <a:pPr algn="r"/>
            <a:r>
              <a:rPr lang="en-GB" sz="3600" b="1" cap="none">
                <a:solidFill>
                  <a:schemeClr val="bg1"/>
                </a:solidFill>
                <a:latin typeface="Calibri" panose="020F0502020204030204" pitchFamily="34" charset="0"/>
              </a:rPr>
              <a:t>Assessing cumulative effects in </a:t>
            </a:r>
            <a:br>
              <a:rPr lang="en-GB" sz="3600" b="1" cap="none">
                <a:solidFill>
                  <a:schemeClr val="bg1"/>
                </a:solidFill>
                <a:latin typeface="Calibri" panose="020F0502020204030204" pitchFamily="34" charset="0"/>
              </a:rPr>
            </a:br>
            <a:r>
              <a:rPr lang="en-GB" sz="3600" b="1" cap="none">
                <a:solidFill>
                  <a:schemeClr val="bg1"/>
                </a:solidFill>
                <a:latin typeface="Calibri" panose="020F0502020204030204" pitchFamily="34" charset="0"/>
              </a:rPr>
              <a:t>thematic assessments</a:t>
            </a:r>
          </a:p>
        </p:txBody>
      </p:sp>
    </p:spTree>
    <p:extLst>
      <p:ext uri="{BB962C8B-B14F-4D97-AF65-F5344CB8AC3E}">
        <p14:creationId xmlns:p14="http://schemas.microsoft.com/office/powerpoint/2010/main" val="109345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9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CF8B2-649D-6B75-DA74-B49C1816CF00}"/>
              </a:ext>
            </a:extLst>
          </p:cNvPr>
          <p:cNvSpPr>
            <a:spLocks noGrp="1"/>
          </p:cNvSpPr>
          <p:nvPr>
            <p:ph type="title"/>
          </p:nvPr>
        </p:nvSpPr>
        <p:spPr>
          <a:xfrm>
            <a:off x="739806" y="1268760"/>
            <a:ext cx="7773338" cy="522358"/>
          </a:xfrm>
        </p:spPr>
        <p:txBody>
          <a:bodyPr>
            <a:noAutofit/>
          </a:bodyPr>
          <a:lstStyle/>
          <a:p>
            <a:pPr algn="r"/>
            <a:r>
              <a:rPr lang="en-GB" sz="2800">
                <a:solidFill>
                  <a:srgbClr val="19526C"/>
                </a:solidFill>
              </a:rPr>
              <a:t>Example: Marine birds thematic assessment</a:t>
            </a:r>
            <a:br>
              <a:rPr lang="en-GB" sz="2800">
                <a:solidFill>
                  <a:srgbClr val="19526C"/>
                </a:solidFill>
              </a:rPr>
            </a:br>
            <a:r>
              <a:rPr lang="en-GB" sz="2800">
                <a:solidFill>
                  <a:srgbClr val="19526C"/>
                </a:solidFill>
              </a:rPr>
              <a:t>(weighted bow tie / Sankey plot)</a:t>
            </a:r>
          </a:p>
        </p:txBody>
      </p:sp>
      <p:pic>
        <p:nvPicPr>
          <p:cNvPr id="5" name="Picture 4">
            <a:extLst>
              <a:ext uri="{FF2B5EF4-FFF2-40B4-BE49-F238E27FC236}">
                <a16:creationId xmlns:a16="http://schemas.microsoft.com/office/drawing/2014/main" id="{C7292638-1B2C-5A87-2716-E9AF7CD0EBFB}"/>
              </a:ext>
            </a:extLst>
          </p:cNvPr>
          <p:cNvPicPr>
            <a:picLocks noChangeAspect="1"/>
          </p:cNvPicPr>
          <p:nvPr/>
        </p:nvPicPr>
        <p:blipFill>
          <a:blip r:embed="rId2"/>
          <a:stretch>
            <a:fillRect/>
          </a:stretch>
        </p:blipFill>
        <p:spPr>
          <a:xfrm>
            <a:off x="739806" y="1957329"/>
            <a:ext cx="8030226" cy="4121574"/>
          </a:xfrm>
          <a:prstGeom prst="rect">
            <a:avLst/>
          </a:prstGeom>
        </p:spPr>
      </p:pic>
      <p:sp>
        <p:nvSpPr>
          <p:cNvPr id="6" name="TextBox 5">
            <a:extLst>
              <a:ext uri="{FF2B5EF4-FFF2-40B4-BE49-F238E27FC236}">
                <a16:creationId xmlns:a16="http://schemas.microsoft.com/office/drawing/2014/main" id="{D1C6FAFE-D7E2-25D4-8F47-FEC383F633F1}"/>
              </a:ext>
            </a:extLst>
          </p:cNvPr>
          <p:cNvSpPr txBox="1"/>
          <p:nvPr/>
        </p:nvSpPr>
        <p:spPr>
          <a:xfrm>
            <a:off x="8028384" y="6078903"/>
            <a:ext cx="1766455" cy="507831"/>
          </a:xfrm>
          <a:prstGeom prst="rect">
            <a:avLst/>
          </a:prstGeom>
          <a:noFill/>
        </p:spPr>
        <p:txBody>
          <a:bodyPr wrap="square" rtlCol="0">
            <a:spAutoFit/>
          </a:bodyPr>
          <a:lstStyle/>
          <a:p>
            <a:r>
              <a:rPr lang="en-GB" sz="900" b="1">
                <a:latin typeface="Calibri" panose="020F0502020204030204" pitchFamily="34" charset="0"/>
                <a:cs typeface="Calibri" panose="020F0502020204030204" pitchFamily="34" charset="0"/>
              </a:rPr>
              <a:t>Confidence: </a:t>
            </a:r>
          </a:p>
          <a:p>
            <a:r>
              <a:rPr lang="en-GB" sz="900">
                <a:latin typeface="Calibri" panose="020F0502020204030204" pitchFamily="34" charset="0"/>
                <a:ea typeface="Calibri" panose="020F0502020204030204" pitchFamily="34" charset="0"/>
                <a:cs typeface="Calibri" panose="020F0502020204030204" pitchFamily="34" charset="0"/>
              </a:rPr>
              <a:t>Evidence – Medium </a:t>
            </a:r>
          </a:p>
          <a:p>
            <a:r>
              <a:rPr lang="en-GB" sz="900">
                <a:latin typeface="Calibri" panose="020F0502020204030204" pitchFamily="34" charset="0"/>
                <a:ea typeface="Calibri" panose="020F0502020204030204" pitchFamily="34" charset="0"/>
                <a:cs typeface="Calibri" panose="020F0502020204030204" pitchFamily="34" charset="0"/>
              </a:rPr>
              <a:t>Consensus – High</a:t>
            </a:r>
            <a:endParaRPr lang="en-GB" sz="90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5DFA96D-29DF-8C23-4F20-35B61CEA83F8}"/>
              </a:ext>
            </a:extLst>
          </p:cNvPr>
          <p:cNvSpPr txBox="1"/>
          <p:nvPr/>
        </p:nvSpPr>
        <p:spPr>
          <a:xfrm>
            <a:off x="-15525" y="6159421"/>
            <a:ext cx="3788229" cy="415498"/>
          </a:xfrm>
          <a:prstGeom prst="rect">
            <a:avLst/>
          </a:prstGeom>
          <a:noFill/>
        </p:spPr>
        <p:txBody>
          <a:bodyPr wrap="square" rtlCol="0">
            <a:spAutoFit/>
          </a:bodyPr>
          <a:lstStyle/>
          <a:p>
            <a:r>
              <a:rPr lang="en-GB" sz="2100"/>
              <a:t>North-East Atlantic Scale</a:t>
            </a:r>
          </a:p>
        </p:txBody>
      </p:sp>
    </p:spTree>
    <p:extLst>
      <p:ext uri="{BB962C8B-B14F-4D97-AF65-F5344CB8AC3E}">
        <p14:creationId xmlns:p14="http://schemas.microsoft.com/office/powerpoint/2010/main" val="1661969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10150-D848-48D4-801D-A6FCAA016880}"/>
              </a:ext>
            </a:extLst>
          </p:cNvPr>
          <p:cNvSpPr>
            <a:spLocks noGrp="1"/>
          </p:cNvSpPr>
          <p:nvPr>
            <p:ph type="title"/>
          </p:nvPr>
        </p:nvSpPr>
        <p:spPr>
          <a:xfrm>
            <a:off x="1187624" y="2139392"/>
            <a:ext cx="3266362" cy="1923219"/>
          </a:xfrm>
        </p:spPr>
        <p:txBody>
          <a:bodyPr>
            <a:normAutofit/>
          </a:bodyPr>
          <a:lstStyle/>
          <a:p>
            <a:r>
              <a:rPr lang="sv-SE">
                <a:solidFill>
                  <a:schemeClr val="tx2">
                    <a:lumMod val="75000"/>
                  </a:schemeClr>
                </a:solidFill>
              </a:rPr>
              <a:t>More info on </a:t>
            </a:r>
            <a:br>
              <a:rPr lang="sv-SE">
                <a:solidFill>
                  <a:schemeClr val="tx2">
                    <a:lumMod val="75000"/>
                  </a:schemeClr>
                </a:solidFill>
              </a:rPr>
            </a:br>
            <a:r>
              <a:rPr lang="sv-SE">
                <a:solidFill>
                  <a:schemeClr val="tx2">
                    <a:lumMod val="75000"/>
                  </a:schemeClr>
                </a:solidFill>
              </a:rPr>
              <a:t>our website </a:t>
            </a:r>
            <a:endParaRPr lang="en-GB">
              <a:solidFill>
                <a:schemeClr val="tx2">
                  <a:lumMod val="75000"/>
                </a:schemeClr>
              </a:solidFill>
            </a:endParaRPr>
          </a:p>
        </p:txBody>
      </p:sp>
      <p:sp>
        <p:nvSpPr>
          <p:cNvPr id="3" name="Content Placeholder 2">
            <a:extLst>
              <a:ext uri="{FF2B5EF4-FFF2-40B4-BE49-F238E27FC236}">
                <a16:creationId xmlns:a16="http://schemas.microsoft.com/office/drawing/2014/main" id="{4C1A8494-7983-4B5C-8380-6EEFC339A314}"/>
              </a:ext>
            </a:extLst>
          </p:cNvPr>
          <p:cNvSpPr>
            <a:spLocks noGrp="1"/>
          </p:cNvSpPr>
          <p:nvPr>
            <p:ph idx="1"/>
          </p:nvPr>
        </p:nvSpPr>
        <p:spPr>
          <a:xfrm>
            <a:off x="1632789" y="4062611"/>
            <a:ext cx="2376033" cy="1096554"/>
          </a:xfrm>
        </p:spPr>
        <p:txBody>
          <a:bodyPr>
            <a:normAutofit/>
          </a:bodyPr>
          <a:lstStyle/>
          <a:p>
            <a:pPr marL="0" indent="0" algn="ctr">
              <a:buNone/>
            </a:pPr>
            <a:endParaRPr lang="en-GB" sz="2000"/>
          </a:p>
          <a:p>
            <a:pPr marL="0" indent="0" algn="ctr">
              <a:buNone/>
            </a:pPr>
            <a:r>
              <a:rPr lang="en-GB" sz="2800">
                <a:solidFill>
                  <a:schemeClr val="tx2">
                    <a:lumMod val="75000"/>
                  </a:schemeClr>
                </a:solidFill>
                <a:hlinkClick r:id="rId3">
                  <a:extLst>
                    <a:ext uri="{A12FA001-AC4F-418D-AE19-62706E023703}">
                      <ahyp:hlinkClr xmlns:ahyp="http://schemas.microsoft.com/office/drawing/2018/hyperlinkcolor" val="tx"/>
                    </a:ext>
                  </a:extLst>
                </a:hlinkClick>
              </a:rPr>
              <a:t>www.ospar.org</a:t>
            </a:r>
            <a:r>
              <a:rPr lang="en-GB" sz="2800">
                <a:solidFill>
                  <a:schemeClr val="tx2">
                    <a:lumMod val="75000"/>
                  </a:schemeClr>
                </a:solidFill>
              </a:rPr>
              <a:t> </a:t>
            </a:r>
          </a:p>
        </p:txBody>
      </p:sp>
      <p:pic>
        <p:nvPicPr>
          <p:cNvPr id="4" name="Picture 3">
            <a:extLst>
              <a:ext uri="{FF2B5EF4-FFF2-40B4-BE49-F238E27FC236}">
                <a16:creationId xmlns:a16="http://schemas.microsoft.com/office/drawing/2014/main" id="{9D8B0426-0F49-431F-BD5F-A379462239F3}"/>
              </a:ext>
            </a:extLst>
          </p:cNvPr>
          <p:cNvPicPr>
            <a:picLocks noChangeAspect="1"/>
          </p:cNvPicPr>
          <p:nvPr/>
        </p:nvPicPr>
        <p:blipFill rotWithShape="1">
          <a:blip r:embed="rId4"/>
          <a:srcRect l="25705" t="29316" r="17987" b="17251"/>
          <a:stretch/>
        </p:blipFill>
        <p:spPr>
          <a:xfrm>
            <a:off x="5368798" y="1556792"/>
            <a:ext cx="3312368" cy="4464497"/>
          </a:xfrm>
          <a:prstGeom prst="rect">
            <a:avLst/>
          </a:prstGeom>
        </p:spPr>
      </p:pic>
      <p:sp>
        <p:nvSpPr>
          <p:cNvPr id="5" name="Subtitle 2">
            <a:extLst>
              <a:ext uri="{FF2B5EF4-FFF2-40B4-BE49-F238E27FC236}">
                <a16:creationId xmlns:a16="http://schemas.microsoft.com/office/drawing/2014/main" id="{14246B51-B5C9-FC84-3E59-4C997EC37387}"/>
              </a:ext>
            </a:extLst>
          </p:cNvPr>
          <p:cNvSpPr txBox="1">
            <a:spLocks/>
          </p:cNvSpPr>
          <p:nvPr/>
        </p:nvSpPr>
        <p:spPr>
          <a:xfrm>
            <a:off x="1103999" y="5502772"/>
            <a:ext cx="3433612" cy="504056"/>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800">
                <a:solidFill>
                  <a:schemeClr val="tx2">
                    <a:lumMod val="75000"/>
                  </a:schemeClr>
                </a:solidFill>
              </a:rPr>
              <a:t>secretariat@ospar.org</a:t>
            </a:r>
          </a:p>
        </p:txBody>
      </p:sp>
    </p:spTree>
    <p:extLst>
      <p:ext uri="{BB962C8B-B14F-4D97-AF65-F5344CB8AC3E}">
        <p14:creationId xmlns:p14="http://schemas.microsoft.com/office/powerpoint/2010/main" val="490685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216E9F-2130-4D8C-B440-C559C2941D01}"/>
              </a:ext>
            </a:extLst>
          </p:cNvPr>
          <p:cNvSpPr txBox="1">
            <a:spLocks/>
          </p:cNvSpPr>
          <p:nvPr/>
        </p:nvSpPr>
        <p:spPr>
          <a:xfrm>
            <a:off x="3724072" y="629268"/>
            <a:ext cx="4939868" cy="1286160"/>
          </a:xfrm>
          <a:prstGeom prst="rect">
            <a:avLst/>
          </a:prstGeom>
        </p:spPr>
        <p:txBody>
          <a:bodyPr vert="horz" lIns="91440" tIns="45720" rIns="91440" bIns="45720" rtlCol="0" anchor="b">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sz="4100">
                <a:solidFill>
                  <a:schemeClr val="tx2">
                    <a:lumMod val="75000"/>
                  </a:schemeClr>
                </a:solidFill>
              </a:rPr>
              <a:t>OSPAR’s Quality Status Report (QSR) 2023 in a nutshell</a:t>
            </a:r>
          </a:p>
        </p:txBody>
      </p:sp>
      <p:sp>
        <p:nvSpPr>
          <p:cNvPr id="6" name="Subtitle 2">
            <a:extLst>
              <a:ext uri="{FF2B5EF4-FFF2-40B4-BE49-F238E27FC236}">
                <a16:creationId xmlns:a16="http://schemas.microsoft.com/office/drawing/2014/main" id="{D9BCC375-2523-4923-8445-4CB15EC36C36}"/>
              </a:ext>
            </a:extLst>
          </p:cNvPr>
          <p:cNvSpPr txBox="1">
            <a:spLocks/>
          </p:cNvSpPr>
          <p:nvPr/>
        </p:nvSpPr>
        <p:spPr>
          <a:xfrm>
            <a:off x="3724073" y="2438400"/>
            <a:ext cx="4939867" cy="378541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90000"/>
              </a:lnSpc>
            </a:pPr>
            <a:r>
              <a:rPr lang="en-US" sz="1700" b="1">
                <a:solidFill>
                  <a:schemeClr val="tx2">
                    <a:lumMod val="75000"/>
                  </a:schemeClr>
                </a:solidFill>
              </a:rPr>
              <a:t>Main objective</a:t>
            </a:r>
          </a:p>
          <a:p>
            <a:pPr algn="l">
              <a:lnSpc>
                <a:spcPct val="90000"/>
              </a:lnSpc>
            </a:pPr>
            <a:endParaRPr lang="en-US" sz="1700">
              <a:solidFill>
                <a:schemeClr val="tx2">
                  <a:lumMod val="75000"/>
                </a:schemeClr>
              </a:solidFill>
            </a:endParaRPr>
          </a:p>
          <a:p>
            <a:pPr algn="l">
              <a:lnSpc>
                <a:spcPct val="90000"/>
              </a:lnSpc>
            </a:pPr>
            <a:r>
              <a:rPr lang="en-US" sz="1700">
                <a:solidFill>
                  <a:schemeClr val="tx2">
                    <a:lumMod val="75000"/>
                  </a:schemeClr>
                </a:solidFill>
              </a:rPr>
              <a:t>To provide the most </a:t>
            </a:r>
            <a:r>
              <a:rPr lang="en-US" sz="1700" b="1">
                <a:solidFill>
                  <a:schemeClr val="tx2">
                    <a:lumMod val="75000"/>
                  </a:schemeClr>
                </a:solidFill>
              </a:rPr>
              <a:t>comprehensive</a:t>
            </a:r>
            <a:r>
              <a:rPr lang="en-US" sz="1700">
                <a:solidFill>
                  <a:schemeClr val="tx2">
                    <a:lumMod val="75000"/>
                  </a:schemeClr>
                </a:solidFill>
              </a:rPr>
              <a:t> and up-to-date assessment of the status of the North-East Atlantic for the period 2009-2021 and </a:t>
            </a:r>
            <a:r>
              <a:rPr lang="en-US" sz="1700" b="1">
                <a:solidFill>
                  <a:schemeClr val="tx2">
                    <a:lumMod val="75000"/>
                  </a:schemeClr>
                </a:solidFill>
              </a:rPr>
              <a:t>increase our knowledge </a:t>
            </a:r>
            <a:r>
              <a:rPr lang="en-US" sz="1700">
                <a:solidFill>
                  <a:schemeClr val="tx2">
                    <a:lumMod val="75000"/>
                  </a:schemeClr>
                </a:solidFill>
              </a:rPr>
              <a:t>and understanding of the marine environment through OSPAR’s monitoring and assessment process.</a:t>
            </a:r>
          </a:p>
          <a:p>
            <a:pPr indent="-228600" algn="l">
              <a:lnSpc>
                <a:spcPct val="90000"/>
              </a:lnSpc>
              <a:buFont typeface="Arial" panose="020B0604020202020204" pitchFamily="34" charset="0"/>
              <a:buChar char="•"/>
            </a:pPr>
            <a:endParaRPr lang="en-US" sz="1700">
              <a:solidFill>
                <a:schemeClr val="tx2">
                  <a:lumMod val="75000"/>
                </a:schemeClr>
              </a:solidFill>
            </a:endParaRPr>
          </a:p>
          <a:p>
            <a:pPr algn="l">
              <a:lnSpc>
                <a:spcPct val="90000"/>
              </a:lnSpc>
            </a:pPr>
            <a:r>
              <a:rPr lang="en-US" sz="1700">
                <a:solidFill>
                  <a:schemeClr val="tx2">
                    <a:lumMod val="75000"/>
                  </a:schemeClr>
                </a:solidFill>
              </a:rPr>
              <a:t>Looking both at the current </a:t>
            </a:r>
            <a:r>
              <a:rPr lang="en-US" sz="1700" b="1">
                <a:solidFill>
                  <a:schemeClr val="tx2">
                    <a:lumMod val="75000"/>
                  </a:schemeClr>
                </a:solidFill>
              </a:rPr>
              <a:t>state of the marine environment </a:t>
            </a:r>
            <a:r>
              <a:rPr lang="en-US" sz="1700">
                <a:solidFill>
                  <a:schemeClr val="tx2">
                    <a:lumMod val="75000"/>
                  </a:schemeClr>
                </a:solidFill>
              </a:rPr>
              <a:t>and ecosystems, and at </a:t>
            </a:r>
            <a:r>
              <a:rPr lang="en-US" sz="1700" b="1">
                <a:solidFill>
                  <a:schemeClr val="tx2">
                    <a:lumMod val="75000"/>
                  </a:schemeClr>
                </a:solidFill>
              </a:rPr>
              <a:t>human activities </a:t>
            </a:r>
            <a:r>
              <a:rPr lang="en-US" sz="1700">
                <a:solidFill>
                  <a:schemeClr val="tx2">
                    <a:lumMod val="75000"/>
                  </a:schemeClr>
                </a:solidFill>
              </a:rPr>
              <a:t>benefiting from the marine environment and interacting with it.</a:t>
            </a:r>
          </a:p>
          <a:p>
            <a:pPr indent="-228600" algn="l">
              <a:lnSpc>
                <a:spcPct val="90000"/>
              </a:lnSpc>
              <a:buFont typeface="Arial" panose="020B0604020202020204" pitchFamily="34" charset="0"/>
              <a:buChar char="•"/>
            </a:pPr>
            <a:endParaRPr lang="en-US" sz="1700">
              <a:solidFill>
                <a:schemeClr val="tx1"/>
              </a:solidFill>
            </a:endParaRPr>
          </a:p>
          <a:p>
            <a:pPr indent="-228600" algn="l">
              <a:lnSpc>
                <a:spcPct val="90000"/>
              </a:lnSpc>
              <a:buFont typeface="Arial" panose="020B0604020202020204" pitchFamily="34" charset="0"/>
              <a:buChar char="•"/>
            </a:pPr>
            <a:endParaRPr lang="en-US" sz="1700">
              <a:solidFill>
                <a:schemeClr val="tx1"/>
              </a:solidFill>
            </a:endParaRPr>
          </a:p>
          <a:p>
            <a:pPr indent="-228600" algn="l">
              <a:lnSpc>
                <a:spcPct val="90000"/>
              </a:lnSpc>
              <a:buFont typeface="Arial" panose="020B0604020202020204" pitchFamily="34" charset="0"/>
              <a:buChar char="•"/>
            </a:pPr>
            <a:endParaRPr lang="en-US" sz="1700">
              <a:solidFill>
                <a:schemeClr val="tx1"/>
              </a:solidFill>
            </a:endParaRPr>
          </a:p>
        </p:txBody>
      </p:sp>
      <p:pic>
        <p:nvPicPr>
          <p:cNvPr id="8" name="Picture 7" descr="The planet earth taken from the outer space">
            <a:extLst>
              <a:ext uri="{FF2B5EF4-FFF2-40B4-BE49-F238E27FC236}">
                <a16:creationId xmlns:a16="http://schemas.microsoft.com/office/drawing/2014/main" id="{836ADA93-9C30-76F3-2D9E-AAAC2E153DD9}"/>
              </a:ext>
            </a:extLst>
          </p:cNvPr>
          <p:cNvPicPr>
            <a:picLocks noChangeAspect="1"/>
          </p:cNvPicPr>
          <p:nvPr/>
        </p:nvPicPr>
        <p:blipFill rotWithShape="1">
          <a:blip r:embed="rId3"/>
          <a:srcRect l="63474" r="3447" b="1"/>
          <a:stretch/>
        </p:blipFill>
        <p:spPr>
          <a:xfrm>
            <a:off x="20" y="10"/>
            <a:ext cx="3476673"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71AFB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257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216E9F-2130-4D8C-B440-C559C2941D01}"/>
              </a:ext>
            </a:extLst>
          </p:cNvPr>
          <p:cNvSpPr txBox="1">
            <a:spLocks/>
          </p:cNvSpPr>
          <p:nvPr/>
        </p:nvSpPr>
        <p:spPr>
          <a:xfrm>
            <a:off x="236509" y="1412776"/>
            <a:ext cx="8210459" cy="5214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sz="3600">
                <a:solidFill>
                  <a:schemeClr val="tx2">
                    <a:lumMod val="75000"/>
                  </a:schemeClr>
                </a:solidFill>
              </a:rPr>
              <a:t>The QSR 2023 in a nutshell</a:t>
            </a:r>
          </a:p>
        </p:txBody>
      </p:sp>
      <p:sp>
        <p:nvSpPr>
          <p:cNvPr id="6" name="Subtitle 2">
            <a:extLst>
              <a:ext uri="{FF2B5EF4-FFF2-40B4-BE49-F238E27FC236}">
                <a16:creationId xmlns:a16="http://schemas.microsoft.com/office/drawing/2014/main" id="{D9BCC375-2523-4923-8445-4CB15EC36C36}"/>
              </a:ext>
            </a:extLst>
          </p:cNvPr>
          <p:cNvSpPr txBox="1">
            <a:spLocks/>
          </p:cNvSpPr>
          <p:nvPr/>
        </p:nvSpPr>
        <p:spPr>
          <a:xfrm>
            <a:off x="255584" y="2276872"/>
            <a:ext cx="4335491" cy="3816424"/>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GB" sz="2800" b="1">
                <a:solidFill>
                  <a:schemeClr val="tx2">
                    <a:lumMod val="75000"/>
                  </a:schemeClr>
                </a:solidFill>
              </a:rPr>
              <a:t>Why? </a:t>
            </a:r>
          </a:p>
          <a:p>
            <a:pPr algn="l"/>
            <a:endParaRPr lang="en-GB" sz="2400">
              <a:solidFill>
                <a:schemeClr val="tx2">
                  <a:lumMod val="75000"/>
                </a:schemeClr>
              </a:solidFill>
            </a:endParaRPr>
          </a:p>
          <a:p>
            <a:pPr algn="l"/>
            <a:r>
              <a:rPr lang="en-GB" sz="2400">
                <a:solidFill>
                  <a:schemeClr val="tx2">
                    <a:lumMod val="75000"/>
                  </a:schemeClr>
                </a:solidFill>
              </a:rPr>
              <a:t>To provide the necessary scientific knowledge to identify the priority elements </a:t>
            </a:r>
            <a:r>
              <a:rPr lang="en-GB" sz="2400" b="1">
                <a:solidFill>
                  <a:schemeClr val="tx2">
                    <a:lumMod val="75000"/>
                  </a:schemeClr>
                </a:solidFill>
              </a:rPr>
              <a:t>for actions </a:t>
            </a:r>
            <a:r>
              <a:rPr lang="en-GB" sz="2400">
                <a:solidFill>
                  <a:schemeClr val="tx2">
                    <a:lumMod val="75000"/>
                  </a:schemeClr>
                </a:solidFill>
              </a:rPr>
              <a:t>to achieve OSPAR’s vision of </a:t>
            </a:r>
            <a:r>
              <a:rPr lang="en-GB" sz="2400" i="1">
                <a:solidFill>
                  <a:schemeClr val="tx2">
                    <a:lumMod val="75000"/>
                  </a:schemeClr>
                </a:solidFill>
              </a:rPr>
              <a:t>a clean, healthy and biologically diverse North-East Atlantic Ocean, which is productive, used sustainably and resilient to climate change and ocean acidification.</a:t>
            </a:r>
          </a:p>
          <a:p>
            <a:endParaRPr lang="en-GB" sz="2400">
              <a:solidFill>
                <a:schemeClr val="tx1"/>
              </a:solidFill>
            </a:endParaRPr>
          </a:p>
          <a:p>
            <a:endParaRPr lang="en-GB" sz="2400">
              <a:solidFill>
                <a:schemeClr val="tx1"/>
              </a:solidFill>
            </a:endParaRPr>
          </a:p>
        </p:txBody>
      </p:sp>
      <p:pic>
        <p:nvPicPr>
          <p:cNvPr id="3" name="Graphic 2" descr="Microscope with chemical flasks">
            <a:extLst>
              <a:ext uri="{FF2B5EF4-FFF2-40B4-BE49-F238E27FC236}">
                <a16:creationId xmlns:a16="http://schemas.microsoft.com/office/drawing/2014/main" id="{9FE59BC3-A42B-04F1-05E7-E0698D71614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67944" y="1315194"/>
            <a:ext cx="5451748" cy="5451748"/>
          </a:xfrm>
          <a:prstGeom prst="rect">
            <a:avLst/>
          </a:prstGeom>
        </p:spPr>
      </p:pic>
    </p:spTree>
    <p:extLst>
      <p:ext uri="{BB962C8B-B14F-4D97-AF65-F5344CB8AC3E}">
        <p14:creationId xmlns:p14="http://schemas.microsoft.com/office/powerpoint/2010/main" val="698788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046E311-4CA4-46ED-83B8-EF5EDE7C06CC}"/>
              </a:ext>
            </a:extLst>
          </p:cNvPr>
          <p:cNvSpPr txBox="1">
            <a:spLocks/>
          </p:cNvSpPr>
          <p:nvPr/>
        </p:nvSpPr>
        <p:spPr>
          <a:xfrm>
            <a:off x="236509" y="1412776"/>
            <a:ext cx="8210459" cy="5214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sz="3600">
                <a:solidFill>
                  <a:schemeClr val="tx2">
                    <a:lumMod val="75000"/>
                  </a:schemeClr>
                </a:solidFill>
              </a:rPr>
              <a:t>The QSR 2023 in a nutshell</a:t>
            </a:r>
          </a:p>
        </p:txBody>
      </p:sp>
      <p:graphicFrame>
        <p:nvGraphicFramePr>
          <p:cNvPr id="8" name="Subtitle 2">
            <a:extLst>
              <a:ext uri="{FF2B5EF4-FFF2-40B4-BE49-F238E27FC236}">
                <a16:creationId xmlns:a16="http://schemas.microsoft.com/office/drawing/2014/main" id="{52CDB88F-F9E7-8CE4-610C-60012BCB21ED}"/>
              </a:ext>
            </a:extLst>
          </p:cNvPr>
          <p:cNvGraphicFramePr/>
          <p:nvPr>
            <p:extLst>
              <p:ext uri="{D42A27DB-BD31-4B8C-83A1-F6EECF244321}">
                <p14:modId xmlns:p14="http://schemas.microsoft.com/office/powerpoint/2010/main" val="1567297601"/>
              </p:ext>
            </p:extLst>
          </p:nvPr>
        </p:nvGraphicFramePr>
        <p:xfrm>
          <a:off x="236509" y="2851652"/>
          <a:ext cx="8670981" cy="280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80696CD2-D138-6338-EF32-17F3C1D1A0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6509" y="6021288"/>
            <a:ext cx="8670981" cy="279647"/>
          </a:xfrm>
          <a:prstGeom prst="rect">
            <a:avLst/>
          </a:prstGeom>
        </p:spPr>
      </p:pic>
      <p:pic>
        <p:nvPicPr>
          <p:cNvPr id="7" name="Graphic 6" descr="Earth globe: Americas with solid fill">
            <a:extLst>
              <a:ext uri="{FF2B5EF4-FFF2-40B4-BE49-F238E27FC236}">
                <a16:creationId xmlns:a16="http://schemas.microsoft.com/office/drawing/2014/main" id="{C0C4A4ED-5AD6-96A2-83ED-059A5E4F71E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3568" y="2586608"/>
            <a:ext cx="914400" cy="914400"/>
          </a:xfrm>
          <a:prstGeom prst="rect">
            <a:avLst/>
          </a:prstGeom>
        </p:spPr>
      </p:pic>
      <p:pic>
        <p:nvPicPr>
          <p:cNvPr id="10" name="Graphic 9" descr="Microscope with solid fill">
            <a:extLst>
              <a:ext uri="{FF2B5EF4-FFF2-40B4-BE49-F238E27FC236}">
                <a16:creationId xmlns:a16="http://schemas.microsoft.com/office/drawing/2014/main" id="{B16B1BBE-EDCA-8125-FB6E-CB4A0B87AE8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24578" y="2586608"/>
            <a:ext cx="914400" cy="914400"/>
          </a:xfrm>
          <a:prstGeom prst="rect">
            <a:avLst/>
          </a:prstGeom>
        </p:spPr>
      </p:pic>
      <p:pic>
        <p:nvPicPr>
          <p:cNvPr id="12" name="Graphic 11" descr="Binoculars with solid fill">
            <a:extLst>
              <a:ext uri="{FF2B5EF4-FFF2-40B4-BE49-F238E27FC236}">
                <a16:creationId xmlns:a16="http://schemas.microsoft.com/office/drawing/2014/main" id="{BF803AF5-BC9C-821D-A5DF-AD9FDAF643A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165588" y="2586608"/>
            <a:ext cx="914400" cy="914400"/>
          </a:xfrm>
          <a:prstGeom prst="rect">
            <a:avLst/>
          </a:prstGeom>
        </p:spPr>
      </p:pic>
      <p:pic>
        <p:nvPicPr>
          <p:cNvPr id="14" name="Graphic 13" descr="Group with solid fill">
            <a:extLst>
              <a:ext uri="{FF2B5EF4-FFF2-40B4-BE49-F238E27FC236}">
                <a16:creationId xmlns:a16="http://schemas.microsoft.com/office/drawing/2014/main" id="{02154D2A-50EA-D005-6046-CFC492E55CE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406599" y="2586608"/>
            <a:ext cx="914400" cy="914400"/>
          </a:xfrm>
          <a:prstGeom prst="rect">
            <a:avLst/>
          </a:prstGeom>
        </p:spPr>
      </p:pic>
    </p:spTree>
    <p:extLst>
      <p:ext uri="{BB962C8B-B14F-4D97-AF65-F5344CB8AC3E}">
        <p14:creationId xmlns:p14="http://schemas.microsoft.com/office/powerpoint/2010/main" val="3564055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A135C8-F612-4DB8-A575-94CFA1D42039}"/>
              </a:ext>
            </a:extLst>
          </p:cNvPr>
          <p:cNvPicPr>
            <a:picLocks noChangeAspect="1"/>
          </p:cNvPicPr>
          <p:nvPr/>
        </p:nvPicPr>
        <p:blipFill>
          <a:blip r:embed="rId3"/>
          <a:stretch>
            <a:fillRect/>
          </a:stretch>
        </p:blipFill>
        <p:spPr>
          <a:xfrm>
            <a:off x="3779912" y="1071556"/>
            <a:ext cx="5364088" cy="5332083"/>
          </a:xfrm>
          <a:prstGeom prst="rect">
            <a:avLst/>
          </a:prstGeom>
        </p:spPr>
      </p:pic>
      <p:sp>
        <p:nvSpPr>
          <p:cNvPr id="2" name="Title 1">
            <a:extLst>
              <a:ext uri="{FF2B5EF4-FFF2-40B4-BE49-F238E27FC236}">
                <a16:creationId xmlns:a16="http://schemas.microsoft.com/office/drawing/2014/main" id="{72D6423E-8C6E-4098-B65F-1F630D7550AE}"/>
              </a:ext>
            </a:extLst>
          </p:cNvPr>
          <p:cNvSpPr>
            <a:spLocks noGrp="1"/>
          </p:cNvSpPr>
          <p:nvPr>
            <p:ph type="title"/>
          </p:nvPr>
        </p:nvSpPr>
        <p:spPr>
          <a:xfrm>
            <a:off x="375656" y="3501008"/>
            <a:ext cx="6840760" cy="1944216"/>
          </a:xfrm>
        </p:spPr>
        <p:txBody>
          <a:bodyPr>
            <a:normAutofit/>
          </a:bodyPr>
          <a:lstStyle/>
          <a:p>
            <a:pPr algn="l"/>
            <a:r>
              <a:rPr lang="en-GB">
                <a:solidFill>
                  <a:srgbClr val="19526C"/>
                </a:solidFill>
              </a:rPr>
              <a:t>QSR 2023 Regional Scope</a:t>
            </a:r>
            <a:br>
              <a:rPr lang="en-GB">
                <a:solidFill>
                  <a:srgbClr val="19526C"/>
                </a:solidFill>
              </a:rPr>
            </a:br>
            <a:r>
              <a:rPr lang="en-GB" sz="4000" b="1">
                <a:solidFill>
                  <a:srgbClr val="19526C"/>
                </a:solidFill>
              </a:rPr>
              <a:t>the OSPAR Maritime Area </a:t>
            </a:r>
            <a:br>
              <a:rPr lang="en-GB" sz="4000" b="1">
                <a:solidFill>
                  <a:srgbClr val="19526C"/>
                </a:solidFill>
              </a:rPr>
            </a:br>
            <a:r>
              <a:rPr lang="en-GB" sz="2200">
                <a:solidFill>
                  <a:srgbClr val="19526C"/>
                </a:solidFill>
              </a:rPr>
              <a:t>(covering the 5 OSPAR Regions)</a:t>
            </a:r>
            <a:endParaRPr lang="en-GB" sz="4000"/>
          </a:p>
        </p:txBody>
      </p:sp>
      <p:sp>
        <p:nvSpPr>
          <p:cNvPr id="3" name="Title 1">
            <a:extLst>
              <a:ext uri="{FF2B5EF4-FFF2-40B4-BE49-F238E27FC236}">
                <a16:creationId xmlns:a16="http://schemas.microsoft.com/office/drawing/2014/main" id="{77E28CB4-F510-168E-1DBD-F8ED6383CC48}"/>
              </a:ext>
            </a:extLst>
          </p:cNvPr>
          <p:cNvSpPr txBox="1">
            <a:spLocks/>
          </p:cNvSpPr>
          <p:nvPr/>
        </p:nvSpPr>
        <p:spPr>
          <a:xfrm>
            <a:off x="375656" y="2420888"/>
            <a:ext cx="4772408" cy="5214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pPr>
            <a:r>
              <a:rPr lang="en-US" sz="3600">
                <a:solidFill>
                  <a:schemeClr val="tx2">
                    <a:lumMod val="75000"/>
                  </a:schemeClr>
                </a:solidFill>
              </a:rPr>
              <a:t>The North-East Atlantic</a:t>
            </a:r>
          </a:p>
        </p:txBody>
      </p:sp>
    </p:spTree>
    <p:extLst>
      <p:ext uri="{BB962C8B-B14F-4D97-AF65-F5344CB8AC3E}">
        <p14:creationId xmlns:p14="http://schemas.microsoft.com/office/powerpoint/2010/main" val="22326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106A71F2-7CB6-CFC3-0983-2A55013EC800}"/>
              </a:ext>
            </a:extLst>
          </p:cNvPr>
          <p:cNvGraphicFramePr>
            <a:graphicFrameLocks noGrp="1"/>
          </p:cNvGraphicFramePr>
          <p:nvPr>
            <p:ph idx="1"/>
            <p:extLst>
              <p:ext uri="{D42A27DB-BD31-4B8C-83A1-F6EECF244321}">
                <p14:modId xmlns:p14="http://schemas.microsoft.com/office/powerpoint/2010/main" val="206389193"/>
              </p:ext>
            </p:extLst>
          </p:nvPr>
        </p:nvGraphicFramePr>
        <p:xfrm>
          <a:off x="68488" y="2564904"/>
          <a:ext cx="9007024" cy="4137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3BCCF1FE-B102-41D4-B05A-1C52DB4320EB}"/>
              </a:ext>
            </a:extLst>
          </p:cNvPr>
          <p:cNvSpPr txBox="1">
            <a:spLocks/>
          </p:cNvSpPr>
          <p:nvPr/>
        </p:nvSpPr>
        <p:spPr>
          <a:xfrm>
            <a:off x="136976" y="1484784"/>
            <a:ext cx="8792286" cy="5214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a:solidFill>
                  <a:srgbClr val="19526C"/>
                </a:solidFill>
              </a:rPr>
              <a:t>QSR 2023 Scope - </a:t>
            </a:r>
            <a:r>
              <a:rPr lang="en-GB" sz="2800">
                <a:solidFill>
                  <a:srgbClr val="19526C"/>
                </a:solidFill>
              </a:rPr>
              <a:t>An assessment of the overall status of the marine environment in the OSPAR Maritime Area</a:t>
            </a:r>
            <a:endParaRPr lang="en-GB" sz="3600">
              <a:solidFill>
                <a:srgbClr val="19526C"/>
              </a:solidFill>
            </a:endParaRPr>
          </a:p>
        </p:txBody>
      </p:sp>
    </p:spTree>
    <p:extLst>
      <p:ext uri="{BB962C8B-B14F-4D97-AF65-F5344CB8AC3E}">
        <p14:creationId xmlns:p14="http://schemas.microsoft.com/office/powerpoint/2010/main" val="389070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361C0DAF-8F1C-448C-AF27-E219F57B58D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9A64BD46-1F38-4BD4-B719-3078508B13C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90F437D3-001D-4811-8C5D-A257F00F3A4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Video 12" title="School Of Fish">
            <a:hlinkClick r:id="" action="ppaction://media"/>
            <a:extLst>
              <a:ext uri="{FF2B5EF4-FFF2-40B4-BE49-F238E27FC236}">
                <a16:creationId xmlns:a16="http://schemas.microsoft.com/office/drawing/2014/main" id="{3C77014A-587F-7780-F5A8-CFFB392CAFF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26582"/>
            <a:ext cx="9144000" cy="5143500"/>
          </a:xfrm>
          <a:prstGeom prst="rect">
            <a:avLst/>
          </a:prstGeom>
        </p:spPr>
      </p:pic>
      <p:sp>
        <p:nvSpPr>
          <p:cNvPr id="2" name="Title 1">
            <a:extLst>
              <a:ext uri="{FF2B5EF4-FFF2-40B4-BE49-F238E27FC236}">
                <a16:creationId xmlns:a16="http://schemas.microsoft.com/office/drawing/2014/main" id="{72D6423E-8C6E-4098-B65F-1F630D7550AE}"/>
              </a:ext>
            </a:extLst>
          </p:cNvPr>
          <p:cNvSpPr>
            <a:spLocks noGrp="1"/>
          </p:cNvSpPr>
          <p:nvPr>
            <p:ph type="title"/>
          </p:nvPr>
        </p:nvSpPr>
        <p:spPr>
          <a:xfrm>
            <a:off x="467544" y="1700808"/>
            <a:ext cx="6480720" cy="648072"/>
          </a:xfrm>
        </p:spPr>
        <p:txBody>
          <a:bodyPr>
            <a:normAutofit/>
          </a:bodyPr>
          <a:lstStyle/>
          <a:p>
            <a:pPr algn="l"/>
            <a:r>
              <a:rPr lang="en-GB" sz="3600">
                <a:solidFill>
                  <a:schemeClr val="bg1"/>
                </a:solidFill>
              </a:rPr>
              <a:t>QSR 2023 - Temporal scope</a:t>
            </a:r>
            <a:endParaRPr lang="en-GB" sz="3600" b="1">
              <a:solidFill>
                <a:schemeClr val="bg1"/>
              </a:solidFill>
            </a:endParaRPr>
          </a:p>
        </p:txBody>
      </p:sp>
      <p:sp>
        <p:nvSpPr>
          <p:cNvPr id="6" name="TextBox 5">
            <a:extLst>
              <a:ext uri="{FF2B5EF4-FFF2-40B4-BE49-F238E27FC236}">
                <a16:creationId xmlns:a16="http://schemas.microsoft.com/office/drawing/2014/main" id="{C0EFDE9B-AEA8-7008-966B-32E1AB583FF1}"/>
              </a:ext>
            </a:extLst>
          </p:cNvPr>
          <p:cNvSpPr txBox="1"/>
          <p:nvPr/>
        </p:nvSpPr>
        <p:spPr>
          <a:xfrm>
            <a:off x="467544" y="3059668"/>
            <a:ext cx="7776864" cy="1107996"/>
          </a:xfrm>
          <a:prstGeom prst="rect">
            <a:avLst/>
          </a:prstGeom>
          <a:noFill/>
        </p:spPr>
        <p:txBody>
          <a:bodyPr wrap="square">
            <a:spAutoFit/>
          </a:bodyPr>
          <a:lstStyle/>
          <a:p>
            <a:r>
              <a:rPr lang="sv-SE" sz="2400" b="1">
                <a:solidFill>
                  <a:schemeClr val="bg1"/>
                </a:solidFill>
              </a:rPr>
              <a:t>Quality Status Report 2010</a:t>
            </a:r>
          </a:p>
          <a:p>
            <a:r>
              <a:rPr lang="sv-SE" sz="2400" b="1">
                <a:solidFill>
                  <a:schemeClr val="bg1"/>
                </a:solidFill>
              </a:rPr>
              <a:t>2009-2021</a:t>
            </a:r>
          </a:p>
          <a:p>
            <a:r>
              <a:rPr lang="sv-SE" sz="1800">
                <a:solidFill>
                  <a:schemeClr val="bg1"/>
                </a:solidFill>
              </a:rPr>
              <a:t>The assessment period for QSR 2023 explores changes since QSR 2010</a:t>
            </a:r>
            <a:endParaRPr lang="en-GB" sz="1800">
              <a:solidFill>
                <a:schemeClr val="bg1"/>
              </a:solidFill>
            </a:endParaRPr>
          </a:p>
        </p:txBody>
      </p:sp>
      <p:sp>
        <p:nvSpPr>
          <p:cNvPr id="10" name="TextBox 9">
            <a:extLst>
              <a:ext uri="{FF2B5EF4-FFF2-40B4-BE49-F238E27FC236}">
                <a16:creationId xmlns:a16="http://schemas.microsoft.com/office/drawing/2014/main" id="{63709700-2DB6-A747-56A0-9E0751937B6C}"/>
              </a:ext>
            </a:extLst>
          </p:cNvPr>
          <p:cNvSpPr txBox="1"/>
          <p:nvPr/>
        </p:nvSpPr>
        <p:spPr>
          <a:xfrm>
            <a:off x="539552" y="4437112"/>
            <a:ext cx="7776864" cy="1384995"/>
          </a:xfrm>
          <a:prstGeom prst="rect">
            <a:avLst/>
          </a:prstGeom>
          <a:noFill/>
        </p:spPr>
        <p:txBody>
          <a:bodyPr wrap="square">
            <a:spAutoFit/>
          </a:bodyPr>
          <a:lstStyle/>
          <a:p>
            <a:r>
              <a:rPr lang="en-GB" sz="2400" b="1">
                <a:solidFill>
                  <a:schemeClr val="bg1"/>
                </a:solidFill>
              </a:rPr>
              <a:t>The Intermediate Assessment 2017</a:t>
            </a:r>
          </a:p>
          <a:p>
            <a:r>
              <a:rPr lang="en-GB" sz="2400" b="1">
                <a:solidFill>
                  <a:schemeClr val="bg1"/>
                </a:solidFill>
              </a:rPr>
              <a:t>2015-2021</a:t>
            </a:r>
          </a:p>
          <a:p>
            <a:r>
              <a:rPr lang="en-GB">
                <a:solidFill>
                  <a:schemeClr val="bg1"/>
                </a:solidFill>
              </a:rPr>
              <a:t>The second assessment period corresponds to the period in the 3rd EU MSFD Article 8 reporting round</a:t>
            </a:r>
          </a:p>
        </p:txBody>
      </p:sp>
    </p:spTree>
    <p:extLst>
      <p:ext uri="{BB962C8B-B14F-4D97-AF65-F5344CB8AC3E}">
        <p14:creationId xmlns:p14="http://schemas.microsoft.com/office/powerpoint/2010/main" val="133126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0DC51E3-D0DF-47CF-916F-68540E68B727}"/>
              </a:ext>
            </a:extLst>
          </p:cNvPr>
          <p:cNvSpPr>
            <a:spLocks noGrp="1"/>
          </p:cNvSpPr>
          <p:nvPr>
            <p:ph type="title"/>
          </p:nvPr>
        </p:nvSpPr>
        <p:spPr>
          <a:xfrm>
            <a:off x="271028" y="980728"/>
            <a:ext cx="8872972" cy="1008112"/>
          </a:xfrm>
        </p:spPr>
        <p:txBody>
          <a:bodyPr>
            <a:normAutofit/>
          </a:bodyPr>
          <a:lstStyle/>
          <a:p>
            <a:pPr algn="l"/>
            <a:r>
              <a:rPr lang="en-GB" sz="3600" noProof="0">
                <a:solidFill>
                  <a:srgbClr val="19526C"/>
                </a:solidFill>
              </a:rPr>
              <a:t>QSR 2023 Structure &amp; Components</a:t>
            </a:r>
            <a:endParaRPr lang="en-GB" sz="3600" b="1" noProof="0"/>
          </a:p>
        </p:txBody>
      </p:sp>
      <p:sp>
        <p:nvSpPr>
          <p:cNvPr id="16" name="TextBox 15">
            <a:extLst>
              <a:ext uri="{FF2B5EF4-FFF2-40B4-BE49-F238E27FC236}">
                <a16:creationId xmlns:a16="http://schemas.microsoft.com/office/drawing/2014/main" id="{425F5AB9-4D3B-29F2-D627-C25B8D907F57}"/>
              </a:ext>
            </a:extLst>
          </p:cNvPr>
          <p:cNvSpPr txBox="1"/>
          <p:nvPr/>
        </p:nvSpPr>
        <p:spPr>
          <a:xfrm>
            <a:off x="6816170" y="1988840"/>
            <a:ext cx="2327830" cy="1569660"/>
          </a:xfrm>
          <a:prstGeom prst="rect">
            <a:avLst/>
          </a:prstGeom>
          <a:noFill/>
        </p:spPr>
        <p:txBody>
          <a:bodyPr wrap="square" lIns="91440" tIns="45720" rIns="91440" bIns="45720" rtlCol="0" anchor="t">
            <a:spAutoFit/>
          </a:bodyPr>
          <a:lstStyle/>
          <a:p>
            <a:r>
              <a:rPr lang="en-GB" sz="3200" b="1" dirty="0">
                <a:solidFill>
                  <a:schemeClr val="tx2">
                    <a:lumMod val="75000"/>
                  </a:schemeClr>
                </a:solidFill>
              </a:rPr>
              <a:t>120 + assessments </a:t>
            </a:r>
          </a:p>
        </p:txBody>
      </p:sp>
      <p:pic>
        <p:nvPicPr>
          <p:cNvPr id="3" name="Picture 2" descr="A blue and green pyramid&#10;&#10;Description automatically generated">
            <a:extLst>
              <a:ext uri="{FF2B5EF4-FFF2-40B4-BE49-F238E27FC236}">
                <a16:creationId xmlns:a16="http://schemas.microsoft.com/office/drawing/2014/main" id="{7D303518-3225-7855-0ACE-F82871D2A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109" y="1714500"/>
            <a:ext cx="9144000" cy="5143500"/>
          </a:xfrm>
          <a:prstGeom prst="rect">
            <a:avLst/>
          </a:prstGeom>
        </p:spPr>
      </p:pic>
    </p:spTree>
    <p:extLst>
      <p:ext uri="{BB962C8B-B14F-4D97-AF65-F5344CB8AC3E}">
        <p14:creationId xmlns:p14="http://schemas.microsoft.com/office/powerpoint/2010/main" val="4141509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8EE133-7295-4940-B647-5B5B1DD29585}"/>
              </a:ext>
            </a:extLst>
          </p:cNvPr>
          <p:cNvSpPr>
            <a:spLocks noGrp="1"/>
          </p:cNvSpPr>
          <p:nvPr>
            <p:ph idx="1"/>
          </p:nvPr>
        </p:nvSpPr>
        <p:spPr>
          <a:xfrm>
            <a:off x="457200" y="2636912"/>
            <a:ext cx="8363272" cy="3744416"/>
          </a:xfrm>
        </p:spPr>
        <p:txBody>
          <a:bodyPr>
            <a:normAutofit fontScale="92500" lnSpcReduction="20000"/>
          </a:bodyPr>
          <a:lstStyle/>
          <a:p>
            <a:r>
              <a:rPr lang="en-GB" sz="2800" dirty="0">
                <a:solidFill>
                  <a:schemeClr val="tx2">
                    <a:lumMod val="75000"/>
                  </a:schemeClr>
                </a:solidFill>
              </a:rPr>
              <a:t>Better understand the big picture, factor in socioeconomic aspects when assessing the state of the marine environment in the North-East Atlantic and avoid siloed assessments</a:t>
            </a:r>
          </a:p>
          <a:p>
            <a:r>
              <a:rPr lang="en-GB" sz="2800" dirty="0">
                <a:solidFill>
                  <a:schemeClr val="tx2">
                    <a:lumMod val="75000"/>
                  </a:schemeClr>
                </a:solidFill>
              </a:rPr>
              <a:t>Implement the ecosystem approach, based on the DAPSIR, a holistic conceptual framework</a:t>
            </a:r>
            <a:endParaRPr lang="en-GB" sz="2800" noProof="0" dirty="0">
              <a:solidFill>
                <a:schemeClr val="tx2">
                  <a:lumMod val="75000"/>
                </a:schemeClr>
              </a:solidFill>
            </a:endParaRPr>
          </a:p>
          <a:p>
            <a:r>
              <a:rPr lang="en-GB" sz="2800" dirty="0">
                <a:solidFill>
                  <a:schemeClr val="tx2">
                    <a:lumMod val="75000"/>
                  </a:schemeClr>
                </a:solidFill>
              </a:rPr>
              <a:t>Biodiversity focussed, pressure focussed, or cross-cutting (such as climate change)</a:t>
            </a:r>
            <a:endParaRPr lang="en-GB" sz="2800" noProof="0" dirty="0">
              <a:solidFill>
                <a:schemeClr val="tx2">
                  <a:lumMod val="75000"/>
                </a:schemeClr>
              </a:solidFill>
            </a:endParaRPr>
          </a:p>
          <a:p>
            <a:r>
              <a:rPr lang="en-GB" sz="2800" dirty="0">
                <a:solidFill>
                  <a:schemeClr val="tx2">
                    <a:lumMod val="75000"/>
                  </a:schemeClr>
                </a:solidFill>
              </a:rPr>
              <a:t>Delivered as an online product + a summarised version available as PDF</a:t>
            </a:r>
          </a:p>
        </p:txBody>
      </p:sp>
      <p:sp>
        <p:nvSpPr>
          <p:cNvPr id="5" name="Title 1">
            <a:extLst>
              <a:ext uri="{FF2B5EF4-FFF2-40B4-BE49-F238E27FC236}">
                <a16:creationId xmlns:a16="http://schemas.microsoft.com/office/drawing/2014/main" id="{E268E199-A075-44AD-89B2-BF02126AC04E}"/>
              </a:ext>
            </a:extLst>
          </p:cNvPr>
          <p:cNvSpPr>
            <a:spLocks noGrp="1"/>
          </p:cNvSpPr>
          <p:nvPr>
            <p:ph type="title"/>
          </p:nvPr>
        </p:nvSpPr>
        <p:spPr>
          <a:xfrm>
            <a:off x="323528" y="1375635"/>
            <a:ext cx="6480720" cy="1008112"/>
          </a:xfrm>
        </p:spPr>
        <p:txBody>
          <a:bodyPr>
            <a:noAutofit/>
          </a:bodyPr>
          <a:lstStyle/>
          <a:p>
            <a:pPr algn="l"/>
            <a:r>
              <a:rPr lang="en-GB" sz="3600" noProof="0">
                <a:solidFill>
                  <a:srgbClr val="19526C"/>
                </a:solidFill>
              </a:rPr>
              <a:t>Thematic assessment</a:t>
            </a:r>
            <a:endParaRPr lang="en-GB" sz="3200" b="1" noProof="0"/>
          </a:p>
        </p:txBody>
      </p:sp>
      <p:pic>
        <p:nvPicPr>
          <p:cNvPr id="2" name="Picture 1" descr="A blue and green pyramid&#10;&#10;Description automatically generated">
            <a:extLst>
              <a:ext uri="{FF2B5EF4-FFF2-40B4-BE49-F238E27FC236}">
                <a16:creationId xmlns:a16="http://schemas.microsoft.com/office/drawing/2014/main" id="{2F0CBF67-2A20-5863-1540-C21BF1DEE5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4899" y="1165516"/>
            <a:ext cx="2445573" cy="1375635"/>
          </a:xfrm>
          <a:prstGeom prst="rect">
            <a:avLst/>
          </a:prstGeom>
        </p:spPr>
      </p:pic>
    </p:spTree>
    <p:extLst>
      <p:ext uri="{BB962C8B-B14F-4D97-AF65-F5344CB8AC3E}">
        <p14:creationId xmlns:p14="http://schemas.microsoft.com/office/powerpoint/2010/main" val="20410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mments xmlns="604eadc7-424c-4222-b8dd-272b1d459cf3" xsi:nil="true"/>
    <lcf76f155ced4ddcb4097134ff3c332f xmlns="604eadc7-424c-4222-b8dd-272b1d459cf3">
      <Terms xmlns="http://schemas.microsoft.com/office/infopath/2007/PartnerControls"/>
    </lcf76f155ced4ddcb4097134ff3c332f>
    <TaxCatchAll xmlns="1f898dab-be0d-4083-828d-22bbb232dac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16FA25F3806664D8DDDFDB412F0AEBD" ma:contentTypeVersion="15" ma:contentTypeDescription="Create a new document." ma:contentTypeScope="" ma:versionID="749ca009c01686cb1caf9a857111e845">
  <xsd:schema xmlns:xsd="http://www.w3.org/2001/XMLSchema" xmlns:xs="http://www.w3.org/2001/XMLSchema" xmlns:p="http://schemas.microsoft.com/office/2006/metadata/properties" xmlns:ns2="604eadc7-424c-4222-b8dd-272b1d459cf3" xmlns:ns3="1f898dab-be0d-4083-828d-22bbb232dacd" targetNamespace="http://schemas.microsoft.com/office/2006/metadata/properties" ma:root="true" ma:fieldsID="89e711648a8d479e4771f1d1855a1e5c" ns2:_="" ns3:_="">
    <xsd:import namespace="604eadc7-424c-4222-b8dd-272b1d459cf3"/>
    <xsd:import namespace="1f898dab-be0d-4083-828d-22bbb232dacd"/>
    <xsd:element name="properties">
      <xsd:complexType>
        <xsd:sequence>
          <xsd:element name="documentManagement">
            <xsd:complexType>
              <xsd:all>
                <xsd:element ref="ns2:MediaServiceMetadata" minOccurs="0"/>
                <xsd:element ref="ns2:MediaServiceFastMetadata" minOccurs="0"/>
                <xsd:element ref="ns2:Comments"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4eadc7-424c-4222-b8dd-272b1d459c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Comments" ma:index="10" nillable="true" ma:displayName="Comments" ma:format="Dropdown" ma:internalName="Comments">
      <xsd:simpleType>
        <xsd:restriction base="dms:Text">
          <xsd:maxLength value="255"/>
        </xsd:restriction>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e8a4758-4e0f-4f38-bb4e-445dd1d1454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898dab-be0d-4083-828d-22bbb232dac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4aeab933-9bee-42e8-a084-4e57125c7249}" ma:internalName="TaxCatchAll" ma:showField="CatchAllData" ma:web="1f898dab-be0d-4083-828d-22bbb232da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37B29F-807F-48BB-8A34-DC00A00E0B3E}">
  <ds:schemaRefs>
    <ds:schemaRef ds:uri="http://schemas.microsoft.com/office/2006/metadata/properties"/>
    <ds:schemaRef ds:uri="http://schemas.openxmlformats.org/package/2006/metadata/core-properties"/>
    <ds:schemaRef ds:uri="604eadc7-424c-4222-b8dd-272b1d459cf3"/>
    <ds:schemaRef ds:uri="http://schemas.microsoft.com/office/infopath/2007/PartnerControls"/>
    <ds:schemaRef ds:uri="http://purl.org/dc/terms/"/>
    <ds:schemaRef ds:uri="http://schemas.microsoft.com/office/2006/documentManagement/types"/>
    <ds:schemaRef ds:uri="http://purl.org/dc/elements/1.1/"/>
    <ds:schemaRef ds:uri="1f898dab-be0d-4083-828d-22bbb232dacd"/>
    <ds:schemaRef ds:uri="http://www.w3.org/XML/1998/namespace"/>
    <ds:schemaRef ds:uri="http://purl.org/dc/dcmitype/"/>
  </ds:schemaRefs>
</ds:datastoreItem>
</file>

<file path=customXml/itemProps2.xml><?xml version="1.0" encoding="utf-8"?>
<ds:datastoreItem xmlns:ds="http://schemas.openxmlformats.org/officeDocument/2006/customXml" ds:itemID="{61EFE3DE-2057-420B-B5BB-53597817329B}">
  <ds:schemaRefs>
    <ds:schemaRef ds:uri="1f898dab-be0d-4083-828d-22bbb232dacd"/>
    <ds:schemaRef ds:uri="604eadc7-424c-4222-b8dd-272b1d459c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EEB1DAE-6565-41A7-9B4B-6CD1BD674E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974</Words>
  <Application>Microsoft Office PowerPoint</Application>
  <PresentationFormat>On-screen Show (4:3)</PresentationFormat>
  <Paragraphs>90</Paragraphs>
  <Slides>13</Slides>
  <Notes>7</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Wingdings</vt:lpstr>
      <vt:lpstr>Office Theme</vt:lpstr>
      <vt:lpstr>OSPAR's Quality Status Report 2023</vt:lpstr>
      <vt:lpstr>PowerPoint Presentation</vt:lpstr>
      <vt:lpstr>PowerPoint Presentation</vt:lpstr>
      <vt:lpstr>PowerPoint Presentation</vt:lpstr>
      <vt:lpstr>QSR 2023 Regional Scope the OSPAR Maritime Area  (covering the 5 OSPAR Regions)</vt:lpstr>
      <vt:lpstr>PowerPoint Presentation</vt:lpstr>
      <vt:lpstr>QSR 2023 - Temporal scope</vt:lpstr>
      <vt:lpstr>QSR 2023 Structure &amp; Components</vt:lpstr>
      <vt:lpstr>Thematic assessment</vt:lpstr>
      <vt:lpstr>Thematic assessment – DAPSIR </vt:lpstr>
      <vt:lpstr>Assessing cumulative effects in  thematic assessments</vt:lpstr>
      <vt:lpstr>Example: Marine birds thematic assessment (weighted bow tie / Sankey plot)</vt:lpstr>
      <vt:lpstr>More info on  our website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Subtitle</dc:title>
  <dc:creator>OSPAR</dc:creator>
  <cp:lastModifiedBy>Lucy Ritchie</cp:lastModifiedBy>
  <cp:revision>1</cp:revision>
  <dcterms:created xsi:type="dcterms:W3CDTF">2015-08-18T08:59:12Z</dcterms:created>
  <dcterms:modified xsi:type="dcterms:W3CDTF">2023-11-01T12:35:49Z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0x010100116FA25F3806664D8DDDFDB412F0AEBD</vt:lpwstr>
  </property>
  <property fmtid="{D5CDD505-2E9C-101B-9397-08002B2CF9AE}" pid="3" name="MediaServiceImageTags">
    <vt:lpwstr/>
  </property>
</Properties>
</file>