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</p:sldIdLst>
  <p:sldSz cx="13716000" cy="84391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381130"/>
            <a:ext cx="10287000" cy="2938074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432508"/>
            <a:ext cx="10287000" cy="2037507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562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60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49306"/>
            <a:ext cx="2957513" cy="71517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49306"/>
            <a:ext cx="8701088" cy="71517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421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103928"/>
            <a:ext cx="11830050" cy="3510451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5647590"/>
            <a:ext cx="11830050" cy="184606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014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46533"/>
            <a:ext cx="5829300" cy="5354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246533"/>
            <a:ext cx="5829300" cy="5354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34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49307"/>
            <a:ext cx="11830050" cy="1631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068765"/>
            <a:ext cx="5802510" cy="101386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082634"/>
            <a:ext cx="5802510" cy="45340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068765"/>
            <a:ext cx="5831087" cy="101386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082634"/>
            <a:ext cx="5831087" cy="45340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42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72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391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62610"/>
            <a:ext cx="4423767" cy="19691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215082"/>
            <a:ext cx="6943725" cy="5997266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531745"/>
            <a:ext cx="4423767" cy="4690371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070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62610"/>
            <a:ext cx="4423767" cy="19691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215082"/>
            <a:ext cx="6943725" cy="5997266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531745"/>
            <a:ext cx="4423767" cy="4690371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625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49307"/>
            <a:ext cx="11830050" cy="163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246533"/>
            <a:ext cx="11830050" cy="53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7821842"/>
            <a:ext cx="308610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7821842"/>
            <a:ext cx="462915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7821842"/>
            <a:ext cx="308610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57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Vladan</cp:lastModifiedBy>
  <cp:revision>18</cp:revision>
  <dcterms:created xsi:type="dcterms:W3CDTF">2017-06-02T07:57:15Z</dcterms:created>
  <dcterms:modified xsi:type="dcterms:W3CDTF">2017-11-10T14:13:16Z</dcterms:modified>
</cp:coreProperties>
</file>