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8" r:id="rId19"/>
    <p:sldId id="316" r:id="rId20"/>
    <p:sldId id="317" r:id="rId21"/>
  </p:sldIdLst>
  <p:sldSz cx="13716000" cy="84391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1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381130"/>
            <a:ext cx="10287000" cy="2938074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432508"/>
            <a:ext cx="10287000" cy="2037507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85628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860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49306"/>
            <a:ext cx="2957513" cy="71517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49306"/>
            <a:ext cx="8701088" cy="71517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9421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046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103928"/>
            <a:ext cx="11830050" cy="3510451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5647590"/>
            <a:ext cx="11830050" cy="1846063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9014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46533"/>
            <a:ext cx="5829300" cy="53545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246533"/>
            <a:ext cx="5829300" cy="53545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5347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49307"/>
            <a:ext cx="11830050" cy="16311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068765"/>
            <a:ext cx="5802510" cy="101386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082634"/>
            <a:ext cx="5802510" cy="45340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068765"/>
            <a:ext cx="5831087" cy="101386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082634"/>
            <a:ext cx="5831087" cy="45340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1421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5726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8391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562610"/>
            <a:ext cx="4423767" cy="19691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215082"/>
            <a:ext cx="6943725" cy="5997266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531745"/>
            <a:ext cx="4423767" cy="4690371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5070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562610"/>
            <a:ext cx="4423767" cy="19691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215082"/>
            <a:ext cx="6943725" cy="5997266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531745"/>
            <a:ext cx="4423767" cy="4690371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8625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49307"/>
            <a:ext cx="11830050" cy="1631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246533"/>
            <a:ext cx="11830050" cy="53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7821842"/>
            <a:ext cx="3086100" cy="449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72276-5BE4-4886-91EE-C0F808EA034A}" type="datetimeFigureOut">
              <a:rPr lang="sr-Latn-RS" smtClean="0"/>
              <a:t>10.11.2017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7821842"/>
            <a:ext cx="4629150" cy="449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7821842"/>
            <a:ext cx="3086100" cy="449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71949-EA70-46D9-BA20-6E02237E7B9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6576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7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2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6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6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3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9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1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3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6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2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1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7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8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7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4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9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0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0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8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4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739</TotalTime>
  <Words>0</Words>
  <Application>Microsoft Office PowerPoint</Application>
  <PresentationFormat>Custom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Vladan</dc:creator>
  <cp:lastModifiedBy>Vladan</cp:lastModifiedBy>
  <cp:revision>18</cp:revision>
  <dcterms:created xsi:type="dcterms:W3CDTF">2017-06-02T07:57:15Z</dcterms:created>
  <dcterms:modified xsi:type="dcterms:W3CDTF">2017-11-10T14:14:10Z</dcterms:modified>
</cp:coreProperties>
</file>