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0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16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53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97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53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2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5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8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96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60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08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4C99-11EB-4A96-A34B-7EA5566D7464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C359-EBEA-4B51-BA34-F101232CE5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8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>
                <a:solidFill>
                  <a:srgbClr val="19526C"/>
                </a:solidFill>
              </a:rPr>
              <a:t>Title of Presentation</a:t>
            </a:r>
            <a:br>
              <a:rPr lang="en-GB" dirty="0">
                <a:solidFill>
                  <a:srgbClr val="19526C"/>
                </a:solidFill>
              </a:rPr>
            </a:br>
            <a:r>
              <a:rPr lang="en-GB" sz="2800" dirty="0">
                <a:solidFill>
                  <a:srgbClr val="19526C"/>
                </a:solidFill>
              </a:rPr>
              <a:t>Subtitle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Meeting</a:t>
            </a:r>
          </a:p>
          <a:p>
            <a:r>
              <a:rPr lang="en-GB" sz="2800" dirty="0"/>
              <a:t>Place, date</a:t>
            </a:r>
          </a:p>
          <a:p>
            <a:r>
              <a:rPr lang="en-GB" sz="2800" dirty="0"/>
              <a:t>Name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75" y="6525345"/>
            <a:ext cx="9180576" cy="33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0316728-D59F-4B7A-B517-05EB7F516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88" y="0"/>
            <a:ext cx="9180576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0E19342-611E-4335-9B73-E74F55C564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7241"/>
            <a:ext cx="4032448" cy="105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5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95536" y="6338000"/>
            <a:ext cx="1944216" cy="338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>
                <a:solidFill>
                  <a:srgbClr val="19526C"/>
                </a:solidFill>
              </a:rPr>
              <a:t>Title, date, name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1362512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19526C"/>
                </a:solidFill>
              </a:rPr>
              <a:t>Title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238740" y="3238739"/>
            <a:ext cx="6858002" cy="3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2349AD3-D3F7-4722-81FA-F8C6A0C83B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298749"/>
            <a:ext cx="2592288" cy="677943"/>
          </a:xfrm>
        </p:spPr>
      </p:pic>
    </p:spTree>
    <p:extLst>
      <p:ext uri="{BB962C8B-B14F-4D97-AF65-F5344CB8AC3E}">
        <p14:creationId xmlns:p14="http://schemas.microsoft.com/office/powerpoint/2010/main" val="333124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95536" y="6338000"/>
            <a:ext cx="1944216" cy="338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>
                <a:solidFill>
                  <a:srgbClr val="19526C"/>
                </a:solidFill>
              </a:rPr>
              <a:t>Title, date, name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1362512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19526C"/>
                </a:solidFill>
              </a:rPr>
              <a:t>Title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238740" y="3238739"/>
            <a:ext cx="6858002" cy="3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2349AD3-D3F7-4722-81FA-F8C6A0C83B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298749"/>
            <a:ext cx="2592288" cy="677943"/>
          </a:xfrm>
        </p:spPr>
      </p:pic>
    </p:spTree>
    <p:extLst>
      <p:ext uri="{BB962C8B-B14F-4D97-AF65-F5344CB8AC3E}">
        <p14:creationId xmlns:p14="http://schemas.microsoft.com/office/powerpoint/2010/main" val="64548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22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Title of Presentation Subtitle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Subtitle</dc:title>
  <dc:creator>Lucy Ritchie</dc:creator>
  <cp:lastModifiedBy>Lucy Ritchie</cp:lastModifiedBy>
  <cp:revision>6</cp:revision>
  <dcterms:created xsi:type="dcterms:W3CDTF">2015-08-18T08:59:12Z</dcterms:created>
  <dcterms:modified xsi:type="dcterms:W3CDTF">2021-10-14T11:03:20Z</dcterms:modified>
</cp:coreProperties>
</file>